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39" r:id="rId3"/>
  </p:sldMasterIdLst>
  <p:notesMasterIdLst>
    <p:notesMasterId r:id="rId39"/>
  </p:notesMasterIdLst>
  <p:handoutMasterIdLst>
    <p:handoutMasterId r:id="rId40"/>
  </p:handoutMasterIdLst>
  <p:sldIdLst>
    <p:sldId id="427" r:id="rId4"/>
    <p:sldId id="441" r:id="rId5"/>
    <p:sldId id="442" r:id="rId6"/>
    <p:sldId id="443" r:id="rId7"/>
    <p:sldId id="444" r:id="rId8"/>
    <p:sldId id="445" r:id="rId9"/>
    <p:sldId id="446" r:id="rId10"/>
    <p:sldId id="450" r:id="rId11"/>
    <p:sldId id="451" r:id="rId12"/>
    <p:sldId id="447" r:id="rId13"/>
    <p:sldId id="448" r:id="rId14"/>
    <p:sldId id="449" r:id="rId15"/>
    <p:sldId id="452" r:id="rId16"/>
    <p:sldId id="453" r:id="rId17"/>
    <p:sldId id="454" r:id="rId18"/>
    <p:sldId id="455" r:id="rId19"/>
    <p:sldId id="456" r:id="rId20"/>
    <p:sldId id="457" r:id="rId21"/>
    <p:sldId id="458" r:id="rId22"/>
    <p:sldId id="459" r:id="rId23"/>
    <p:sldId id="460" r:id="rId24"/>
    <p:sldId id="461" r:id="rId25"/>
    <p:sldId id="435" r:id="rId26"/>
    <p:sldId id="436" r:id="rId27"/>
    <p:sldId id="440" r:id="rId28"/>
    <p:sldId id="439" r:id="rId29"/>
    <p:sldId id="330" r:id="rId30"/>
    <p:sldId id="349" r:id="rId31"/>
    <p:sldId id="430" r:id="rId32"/>
    <p:sldId id="431" r:id="rId33"/>
    <p:sldId id="432" r:id="rId34"/>
    <p:sldId id="434" r:id="rId35"/>
    <p:sldId id="357" r:id="rId36"/>
    <p:sldId id="433" r:id="rId37"/>
    <p:sldId id="358" r:id="rId38"/>
  </p:sldIdLst>
  <p:sldSz cx="12192000" cy="6858000"/>
  <p:notesSz cx="9296400" cy="701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7" autoAdjust="0"/>
    <p:restoredTop sz="93357" autoAdjust="0"/>
  </p:normalViewPr>
  <p:slideViewPr>
    <p:cSldViewPr>
      <p:cViewPr varScale="1">
        <p:scale>
          <a:sx n="67" d="100"/>
          <a:sy n="67" d="100"/>
        </p:scale>
        <p:origin x="834" y="5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098"/>
    </p:cViewPr>
  </p:sorterViewPr>
  <p:notesViewPr>
    <p:cSldViewPr>
      <p:cViewPr varScale="1">
        <p:scale>
          <a:sx n="82" d="100"/>
          <a:sy n="82" d="100"/>
        </p:scale>
        <p:origin x="2034"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7F6A4CC5-1469-43C4-93B4-CAA38CDEBD6D}"/>
              </a:ext>
            </a:extLst>
          </p:cNvPr>
          <p:cNvSpPr>
            <a:spLocks noGrp="1" noChangeArrowheads="1"/>
          </p:cNvSpPr>
          <p:nvPr>
            <p:ph type="hdr" sz="quarter"/>
          </p:nvPr>
        </p:nvSpPr>
        <p:spPr bwMode="auto">
          <a:xfrm>
            <a:off x="0" y="0"/>
            <a:ext cx="40290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lvl1pPr eaLnBrk="1" hangingPunct="1">
              <a:defRPr sz="1200"/>
            </a:lvl1pPr>
          </a:lstStyle>
          <a:p>
            <a:pPr>
              <a:defRPr/>
            </a:pPr>
            <a:r>
              <a:rPr lang="en-US" altLang="en-US"/>
              <a:t>Intellectual Property</a:t>
            </a:r>
          </a:p>
        </p:txBody>
      </p:sp>
      <p:sp>
        <p:nvSpPr>
          <p:cNvPr id="113667" name="Rectangle 3">
            <a:extLst>
              <a:ext uri="{FF2B5EF4-FFF2-40B4-BE49-F238E27FC236}">
                <a16:creationId xmlns:a16="http://schemas.microsoft.com/office/drawing/2014/main" id="{A3F5AB90-1EE1-4679-B944-67DF4C6C7005}"/>
              </a:ext>
            </a:extLst>
          </p:cNvPr>
          <p:cNvSpPr>
            <a:spLocks noGrp="1" noChangeArrowheads="1"/>
          </p:cNvSpPr>
          <p:nvPr>
            <p:ph type="dt" sz="quarter" idx="1"/>
          </p:nvPr>
        </p:nvSpPr>
        <p:spPr bwMode="auto">
          <a:xfrm>
            <a:off x="5265738" y="0"/>
            <a:ext cx="40290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lvl1pPr algn="r" eaLnBrk="1" hangingPunct="1">
              <a:defRPr sz="1200"/>
            </a:lvl1pPr>
          </a:lstStyle>
          <a:p>
            <a:pPr>
              <a:defRPr/>
            </a:pPr>
            <a:endParaRPr lang="en-US" altLang="en-US"/>
          </a:p>
        </p:txBody>
      </p:sp>
      <p:sp>
        <p:nvSpPr>
          <p:cNvPr id="113668" name="Rectangle 4">
            <a:extLst>
              <a:ext uri="{FF2B5EF4-FFF2-40B4-BE49-F238E27FC236}">
                <a16:creationId xmlns:a16="http://schemas.microsoft.com/office/drawing/2014/main" id="{232CD782-6C12-41BC-83B8-DA9A4C78B301}"/>
              </a:ext>
            </a:extLst>
          </p:cNvPr>
          <p:cNvSpPr>
            <a:spLocks noGrp="1" noChangeArrowheads="1"/>
          </p:cNvSpPr>
          <p:nvPr>
            <p:ph type="ftr" sz="quarter" idx="2"/>
          </p:nvPr>
        </p:nvSpPr>
        <p:spPr bwMode="auto">
          <a:xfrm>
            <a:off x="0" y="6657975"/>
            <a:ext cx="40290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eaLnBrk="1" hangingPunct="1">
              <a:defRPr sz="1200"/>
            </a:lvl1pPr>
          </a:lstStyle>
          <a:p>
            <a:pPr>
              <a:defRPr/>
            </a:pPr>
            <a:endParaRPr lang="en-US" altLang="en-US"/>
          </a:p>
        </p:txBody>
      </p:sp>
      <p:sp>
        <p:nvSpPr>
          <p:cNvPr id="113669" name="Rectangle 5">
            <a:extLst>
              <a:ext uri="{FF2B5EF4-FFF2-40B4-BE49-F238E27FC236}">
                <a16:creationId xmlns:a16="http://schemas.microsoft.com/office/drawing/2014/main" id="{2AC951CE-7CCD-40D5-BEED-6771D4535DF8}"/>
              </a:ext>
            </a:extLst>
          </p:cNvPr>
          <p:cNvSpPr>
            <a:spLocks noGrp="1" noChangeArrowheads="1"/>
          </p:cNvSpPr>
          <p:nvPr>
            <p:ph type="sldNum" sz="quarter" idx="3"/>
          </p:nvPr>
        </p:nvSpPr>
        <p:spPr bwMode="auto">
          <a:xfrm>
            <a:off x="5265738" y="6657975"/>
            <a:ext cx="40290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algn="r" eaLnBrk="1" hangingPunct="1">
              <a:defRPr sz="1200"/>
            </a:lvl1pPr>
          </a:lstStyle>
          <a:p>
            <a:pPr>
              <a:defRPr/>
            </a:pPr>
            <a:fld id="{E0810B8D-AB4D-4863-B886-D03237A8D7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A9DFBEBF-869A-42F4-80CB-4569665C5900}"/>
              </a:ext>
            </a:extLst>
          </p:cNvPr>
          <p:cNvSpPr>
            <a:spLocks noGrp="1" noChangeArrowheads="1"/>
          </p:cNvSpPr>
          <p:nvPr>
            <p:ph type="hdr" sz="quarter"/>
          </p:nvPr>
        </p:nvSpPr>
        <p:spPr bwMode="auto">
          <a:xfrm>
            <a:off x="0" y="0"/>
            <a:ext cx="40290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lvl1pPr eaLnBrk="1" hangingPunct="1">
              <a:defRPr sz="1200"/>
            </a:lvl1pPr>
          </a:lstStyle>
          <a:p>
            <a:pPr>
              <a:defRPr/>
            </a:pPr>
            <a:r>
              <a:rPr lang="en-US" altLang="en-US"/>
              <a:t>Intellectual Property</a:t>
            </a:r>
          </a:p>
        </p:txBody>
      </p:sp>
      <p:sp>
        <p:nvSpPr>
          <p:cNvPr id="70659" name="Rectangle 3">
            <a:extLst>
              <a:ext uri="{FF2B5EF4-FFF2-40B4-BE49-F238E27FC236}">
                <a16:creationId xmlns:a16="http://schemas.microsoft.com/office/drawing/2014/main" id="{E2CB23C0-44EF-4F37-8D67-71757C3FD73D}"/>
              </a:ext>
            </a:extLst>
          </p:cNvPr>
          <p:cNvSpPr>
            <a:spLocks noGrp="1" noChangeArrowheads="1"/>
          </p:cNvSpPr>
          <p:nvPr>
            <p:ph type="dt" idx="1"/>
          </p:nvPr>
        </p:nvSpPr>
        <p:spPr bwMode="auto">
          <a:xfrm>
            <a:off x="5265738" y="0"/>
            <a:ext cx="40290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lvl1pPr algn="r" eaLnBrk="1" hangingPunct="1">
              <a:defRPr sz="1200"/>
            </a:lvl1pPr>
          </a:lstStyle>
          <a:p>
            <a:pPr>
              <a:defRPr/>
            </a:pPr>
            <a:endParaRPr lang="en-US" altLang="en-US"/>
          </a:p>
        </p:txBody>
      </p:sp>
      <p:sp>
        <p:nvSpPr>
          <p:cNvPr id="9220" name="Rectangle 4">
            <a:extLst>
              <a:ext uri="{FF2B5EF4-FFF2-40B4-BE49-F238E27FC236}">
                <a16:creationId xmlns:a16="http://schemas.microsoft.com/office/drawing/2014/main" id="{5B13676C-10F9-4159-8A23-A78E7DA889B6}"/>
              </a:ext>
            </a:extLst>
          </p:cNvPr>
          <p:cNvSpPr>
            <a:spLocks noGrp="1" noRot="1" noChangeAspect="1" noChangeArrowheads="1" noTextEdit="1"/>
          </p:cNvSpPr>
          <p:nvPr>
            <p:ph type="sldImg" idx="2"/>
          </p:nvPr>
        </p:nvSpPr>
        <p:spPr bwMode="auto">
          <a:xfrm>
            <a:off x="2311400" y="525463"/>
            <a:ext cx="4673600" cy="26289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70661" name="Rectangle 5">
            <a:extLst>
              <a:ext uri="{FF2B5EF4-FFF2-40B4-BE49-F238E27FC236}">
                <a16:creationId xmlns:a16="http://schemas.microsoft.com/office/drawing/2014/main" id="{F7E9742F-C2BB-4984-B55E-DAE816662111}"/>
              </a:ext>
            </a:extLst>
          </p:cNvPr>
          <p:cNvSpPr>
            <a:spLocks noGrp="1" noChangeArrowheads="1"/>
          </p:cNvSpPr>
          <p:nvPr>
            <p:ph type="body" sz="quarter" idx="3"/>
          </p:nvPr>
        </p:nvSpPr>
        <p:spPr bwMode="auto">
          <a:xfrm>
            <a:off x="930275" y="3330575"/>
            <a:ext cx="7435850" cy="3154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70662" name="Rectangle 6">
            <a:extLst>
              <a:ext uri="{FF2B5EF4-FFF2-40B4-BE49-F238E27FC236}">
                <a16:creationId xmlns:a16="http://schemas.microsoft.com/office/drawing/2014/main" id="{9EA6F75F-8DCD-4D59-A0E1-98498697A8DE}"/>
              </a:ext>
            </a:extLst>
          </p:cNvPr>
          <p:cNvSpPr>
            <a:spLocks noGrp="1" noChangeArrowheads="1"/>
          </p:cNvSpPr>
          <p:nvPr>
            <p:ph type="ftr" sz="quarter" idx="4"/>
          </p:nvPr>
        </p:nvSpPr>
        <p:spPr bwMode="auto">
          <a:xfrm>
            <a:off x="0" y="6657975"/>
            <a:ext cx="40290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eaLnBrk="1" hangingPunct="1">
              <a:defRPr sz="1200"/>
            </a:lvl1pPr>
          </a:lstStyle>
          <a:p>
            <a:pPr>
              <a:defRPr/>
            </a:pPr>
            <a:endParaRPr lang="en-US" altLang="en-US"/>
          </a:p>
        </p:txBody>
      </p:sp>
      <p:sp>
        <p:nvSpPr>
          <p:cNvPr id="70663" name="Rectangle 7">
            <a:extLst>
              <a:ext uri="{FF2B5EF4-FFF2-40B4-BE49-F238E27FC236}">
                <a16:creationId xmlns:a16="http://schemas.microsoft.com/office/drawing/2014/main" id="{E710DB9C-6DDA-4A82-B0DD-7CFC9EC716CA}"/>
              </a:ext>
            </a:extLst>
          </p:cNvPr>
          <p:cNvSpPr>
            <a:spLocks noGrp="1" noChangeArrowheads="1"/>
          </p:cNvSpPr>
          <p:nvPr>
            <p:ph type="sldNum" sz="quarter" idx="5"/>
          </p:nvPr>
        </p:nvSpPr>
        <p:spPr bwMode="auto">
          <a:xfrm>
            <a:off x="5265738" y="6657975"/>
            <a:ext cx="40290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algn="r" eaLnBrk="1" hangingPunct="1">
              <a:defRPr sz="1200"/>
            </a:lvl1pPr>
          </a:lstStyle>
          <a:p>
            <a:pPr>
              <a:defRPr/>
            </a:pPr>
            <a:fld id="{E2085C98-528D-44A1-B7AE-5B6419CD2EB3}"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f dt="0"/>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a:defRPr/>
            </a:pPr>
            <a:endParaRPr lang="en-US" altLang="en-US"/>
          </a:p>
        </p:txBody>
      </p:sp>
      <p:sp>
        <p:nvSpPr>
          <p:cNvPr id="5"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08D3F16B-9678-4AAF-983A-7827C70A86E8}" type="slidenum">
              <a:rPr lang="en-US" altLang="en-US" smtClean="0"/>
              <a:pPr>
                <a:defRPr/>
              </a:pPr>
              <a:t>‹#›</a:t>
            </a:fld>
            <a:endParaRPr lang="en-US" altLang="en-US"/>
          </a:p>
        </p:txBody>
      </p:sp>
    </p:spTree>
    <p:extLst>
      <p:ext uri="{BB962C8B-B14F-4D97-AF65-F5344CB8AC3E}">
        <p14:creationId xmlns:p14="http://schemas.microsoft.com/office/powerpoint/2010/main" val="3152289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altLang="en-US"/>
          </a:p>
        </p:txBody>
      </p:sp>
      <p:sp>
        <p:nvSpPr>
          <p:cNvPr id="6" name="Footer Placeholder 5"/>
          <p:cNvSpPr>
            <a:spLocks noGrp="1"/>
          </p:cNvSpPr>
          <p:nvPr>
            <p:ph type="ftr" sz="quarter" idx="11"/>
          </p:nvPr>
        </p:nvSpPr>
        <p:spPr/>
        <p:txBody>
          <a:bodyPr/>
          <a:lstStyle/>
          <a:p>
            <a:pPr>
              <a:defRPr/>
            </a:pPr>
            <a:endParaRPr lang="en-US" altLang="en-US"/>
          </a:p>
        </p:txBody>
      </p:sp>
      <p:sp>
        <p:nvSpPr>
          <p:cNvPr id="7" name="Slide Number Placeholder 6"/>
          <p:cNvSpPr>
            <a:spLocks noGrp="1"/>
          </p:cNvSpPr>
          <p:nvPr>
            <p:ph type="sldNum" sz="quarter" idx="12"/>
          </p:nvPr>
        </p:nvSpPr>
        <p:spPr/>
        <p:txBody>
          <a:bodyPr/>
          <a:lstStyle/>
          <a:p>
            <a:pPr>
              <a:defRPr/>
            </a:pPr>
            <a:fld id="{BBD6EC0C-3065-4038-A6F0-D64D38325F77}" type="slidenum">
              <a:rPr lang="en-US" altLang="en-US" smtClean="0"/>
              <a:pPr>
                <a:defRPr/>
              </a:pPr>
              <a:t>‹#›</a:t>
            </a:fld>
            <a:endParaRPr lang="en-US" altLang="en-US"/>
          </a:p>
        </p:txBody>
      </p:sp>
    </p:spTree>
    <p:extLst>
      <p:ext uri="{BB962C8B-B14F-4D97-AF65-F5344CB8AC3E}">
        <p14:creationId xmlns:p14="http://schemas.microsoft.com/office/powerpoint/2010/main" val="179680941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altLang="en-US"/>
          </a:p>
        </p:txBody>
      </p:sp>
      <p:sp>
        <p:nvSpPr>
          <p:cNvPr id="5"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BBD6EC0C-3065-4038-A6F0-D64D38325F77}" type="slidenum">
              <a:rPr lang="en-US" altLang="en-US" smtClean="0"/>
              <a:pPr>
                <a:defRPr/>
              </a:pPr>
              <a:t>‹#›</a:t>
            </a:fld>
            <a:endParaRPr lang="en-US" altLang="en-US"/>
          </a:p>
        </p:txBody>
      </p:sp>
    </p:spTree>
    <p:extLst>
      <p:ext uri="{BB962C8B-B14F-4D97-AF65-F5344CB8AC3E}">
        <p14:creationId xmlns:p14="http://schemas.microsoft.com/office/powerpoint/2010/main" val="57470080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altLang="en-US"/>
          </a:p>
        </p:txBody>
      </p:sp>
      <p:sp>
        <p:nvSpPr>
          <p:cNvPr id="5"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BBD6EC0C-3065-4038-A6F0-D64D38325F77}" type="slidenum">
              <a:rPr lang="en-US" altLang="en-US" smtClean="0"/>
              <a:pPr>
                <a:defRPr/>
              </a:pPr>
              <a:t>‹#›</a:t>
            </a:fld>
            <a:endParaRPr lang="en-US" alt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392169756"/>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altLang="en-US"/>
          </a:p>
        </p:txBody>
      </p:sp>
      <p:sp>
        <p:nvSpPr>
          <p:cNvPr id="5"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BBD6EC0C-3065-4038-A6F0-D64D38325F77}" type="slidenum">
              <a:rPr lang="en-US" altLang="en-US" smtClean="0"/>
              <a:pPr>
                <a:defRPr/>
              </a:pPr>
              <a:t>‹#›</a:t>
            </a:fld>
            <a:endParaRPr lang="en-US" altLang="en-US"/>
          </a:p>
        </p:txBody>
      </p:sp>
    </p:spTree>
    <p:extLst>
      <p:ext uri="{BB962C8B-B14F-4D97-AF65-F5344CB8AC3E}">
        <p14:creationId xmlns:p14="http://schemas.microsoft.com/office/powerpoint/2010/main" val="3395583882"/>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a:defRPr/>
            </a:pPr>
            <a:endParaRPr lang="en-US" altLang="en-US"/>
          </a:p>
        </p:txBody>
      </p:sp>
      <p:sp>
        <p:nvSpPr>
          <p:cNvPr id="4"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BBD6EC0C-3065-4038-A6F0-D64D38325F77}" type="slidenum">
              <a:rPr lang="en-US" altLang="en-US" smtClean="0"/>
              <a:pPr>
                <a:defRPr/>
              </a:pPr>
              <a:t>‹#›</a:t>
            </a:fld>
            <a:endParaRPr lang="en-US" altLang="en-US"/>
          </a:p>
        </p:txBody>
      </p:sp>
    </p:spTree>
    <p:extLst>
      <p:ext uri="{BB962C8B-B14F-4D97-AF65-F5344CB8AC3E}">
        <p14:creationId xmlns:p14="http://schemas.microsoft.com/office/powerpoint/2010/main" val="4280206694"/>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a:defRPr/>
            </a:pPr>
            <a:endParaRPr lang="en-US" altLang="en-US"/>
          </a:p>
        </p:txBody>
      </p:sp>
      <p:sp>
        <p:nvSpPr>
          <p:cNvPr id="4"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BBD6EC0C-3065-4038-A6F0-D64D38325F77}" type="slidenum">
              <a:rPr lang="en-US" altLang="en-US" smtClean="0"/>
              <a:pPr>
                <a:defRPr/>
              </a:pPr>
              <a:t>‹#›</a:t>
            </a:fld>
            <a:endParaRPr lang="en-US" altLang="en-US"/>
          </a:p>
        </p:txBody>
      </p:sp>
    </p:spTree>
    <p:extLst>
      <p:ext uri="{BB962C8B-B14F-4D97-AF65-F5344CB8AC3E}">
        <p14:creationId xmlns:p14="http://schemas.microsoft.com/office/powerpoint/2010/main" val="61612433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n-US" altLang="en-US"/>
          </a:p>
        </p:txBody>
      </p:sp>
      <p:sp>
        <p:nvSpPr>
          <p:cNvPr id="5"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F016FB70-65EE-4C25-9BB2-4B70CB82C9F9}" type="slidenum">
              <a:rPr lang="en-US" altLang="en-US" smtClean="0"/>
              <a:pPr>
                <a:defRPr/>
              </a:pPr>
              <a:t>‹#›</a:t>
            </a:fld>
            <a:endParaRPr lang="en-US" altLang="en-US"/>
          </a:p>
        </p:txBody>
      </p:sp>
    </p:spTree>
    <p:extLst>
      <p:ext uri="{BB962C8B-B14F-4D97-AF65-F5344CB8AC3E}">
        <p14:creationId xmlns:p14="http://schemas.microsoft.com/office/powerpoint/2010/main" val="23200113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n-US" altLang="en-US"/>
          </a:p>
        </p:txBody>
      </p:sp>
      <p:sp>
        <p:nvSpPr>
          <p:cNvPr id="5"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206B6E6E-B0CE-409D-BBD7-9DEC1C1CED93}" type="slidenum">
              <a:rPr lang="en-US" altLang="en-US" smtClean="0"/>
              <a:pPr>
                <a:defRPr/>
              </a:pPr>
              <a:t>‹#›</a:t>
            </a:fld>
            <a:endParaRPr lang="en-US" altLang="en-US"/>
          </a:p>
        </p:txBody>
      </p:sp>
    </p:spTree>
    <p:extLst>
      <p:ext uri="{BB962C8B-B14F-4D97-AF65-F5344CB8AC3E}">
        <p14:creationId xmlns:p14="http://schemas.microsoft.com/office/powerpoint/2010/main" val="342136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pPr>
              <a:defRPr/>
            </a:pPr>
            <a:endParaRPr lang="en-US" altLang="en-US"/>
          </a:p>
        </p:txBody>
      </p:sp>
      <p:sp>
        <p:nvSpPr>
          <p:cNvPr id="5"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1A3AB7EE-C036-4DB4-BCAD-4CD90E1EAB54}" type="slidenum">
              <a:rPr lang="en-US" altLang="en-US" smtClean="0"/>
              <a:pPr>
                <a:defRPr/>
              </a:pPr>
              <a:t>‹#›</a:t>
            </a:fld>
            <a:endParaRPr lang="en-US" altLang="en-US"/>
          </a:p>
        </p:txBody>
      </p:sp>
    </p:spTree>
    <p:extLst>
      <p:ext uri="{BB962C8B-B14F-4D97-AF65-F5344CB8AC3E}">
        <p14:creationId xmlns:p14="http://schemas.microsoft.com/office/powerpoint/2010/main" val="2262702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altLang="en-US"/>
          </a:p>
        </p:txBody>
      </p:sp>
      <p:sp>
        <p:nvSpPr>
          <p:cNvPr id="5" name="Footer Placeholder 4"/>
          <p:cNvSpPr>
            <a:spLocks noGrp="1"/>
          </p:cNvSpPr>
          <p:nvPr>
            <p:ph type="ftr" sz="quarter" idx="11"/>
          </p:nvPr>
        </p:nvSpPr>
        <p:spPr/>
        <p:txBody>
          <a:bodyPr/>
          <a:lstStyle/>
          <a:p>
            <a:pPr>
              <a:defRPr/>
            </a:pPr>
            <a:endParaRPr lang="en-US" altLang="en-US"/>
          </a:p>
        </p:txBody>
      </p:sp>
      <p:sp>
        <p:nvSpPr>
          <p:cNvPr id="6" name="Slide Number Placeholder 5"/>
          <p:cNvSpPr>
            <a:spLocks noGrp="1"/>
          </p:cNvSpPr>
          <p:nvPr>
            <p:ph type="sldNum" sz="quarter" idx="12"/>
          </p:nvPr>
        </p:nvSpPr>
        <p:spPr/>
        <p:txBody>
          <a:bodyPr/>
          <a:lstStyle/>
          <a:p>
            <a:pPr>
              <a:defRPr/>
            </a:pPr>
            <a:fld id="{CA66F7A9-9CE3-470E-BB59-15CC01F1632D}" type="slidenum">
              <a:rPr lang="en-US" altLang="en-US" smtClean="0"/>
              <a:pPr>
                <a:defRPr/>
              </a:pPr>
              <a:t>‹#›</a:t>
            </a:fld>
            <a:endParaRPr lang="en-US" altLang="en-US"/>
          </a:p>
        </p:txBody>
      </p:sp>
    </p:spTree>
    <p:extLst>
      <p:ext uri="{BB962C8B-B14F-4D97-AF65-F5344CB8AC3E}">
        <p14:creationId xmlns:p14="http://schemas.microsoft.com/office/powerpoint/2010/main" val="3974142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defRPr/>
            </a:pPr>
            <a:endParaRPr lang="en-US" altLang="en-US"/>
          </a:p>
        </p:txBody>
      </p:sp>
      <p:sp>
        <p:nvSpPr>
          <p:cNvPr id="6" name="Footer Placeholder 5"/>
          <p:cNvSpPr>
            <a:spLocks noGrp="1"/>
          </p:cNvSpPr>
          <p:nvPr>
            <p:ph type="ftr" sz="quarter" idx="11"/>
          </p:nvPr>
        </p:nvSpPr>
        <p:spPr/>
        <p:txBody>
          <a:bodyPr/>
          <a:lstStyle/>
          <a:p>
            <a:pPr>
              <a:defRPr/>
            </a:pPr>
            <a:endParaRPr lang="en-US" altLang="en-US"/>
          </a:p>
        </p:txBody>
      </p:sp>
      <p:sp>
        <p:nvSpPr>
          <p:cNvPr id="7" name="Slide Number Placeholder 6"/>
          <p:cNvSpPr>
            <a:spLocks noGrp="1"/>
          </p:cNvSpPr>
          <p:nvPr>
            <p:ph type="sldNum" sz="quarter" idx="12"/>
          </p:nvPr>
        </p:nvSpPr>
        <p:spPr/>
        <p:txBody>
          <a:bodyPr/>
          <a:lstStyle/>
          <a:p>
            <a:pPr>
              <a:defRPr/>
            </a:pPr>
            <a:fld id="{C1A42792-F30C-429C-B847-F8EA00EBF929}" type="slidenum">
              <a:rPr lang="en-US" altLang="en-US" smtClean="0"/>
              <a:pPr>
                <a:defRPr/>
              </a:pPr>
              <a:t>‹#›</a:t>
            </a:fld>
            <a:endParaRPr lang="en-US" altLang="en-US"/>
          </a:p>
        </p:txBody>
      </p:sp>
    </p:spTree>
    <p:extLst>
      <p:ext uri="{BB962C8B-B14F-4D97-AF65-F5344CB8AC3E}">
        <p14:creationId xmlns:p14="http://schemas.microsoft.com/office/powerpoint/2010/main" val="1850314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defRPr/>
            </a:pPr>
            <a:endParaRPr lang="en-US" altLang="en-US"/>
          </a:p>
        </p:txBody>
      </p:sp>
      <p:sp>
        <p:nvSpPr>
          <p:cNvPr id="8" name="Footer Placeholder 7"/>
          <p:cNvSpPr>
            <a:spLocks noGrp="1"/>
          </p:cNvSpPr>
          <p:nvPr>
            <p:ph type="ftr" sz="quarter" idx="11"/>
          </p:nvPr>
        </p:nvSpPr>
        <p:spPr/>
        <p:txBody>
          <a:bodyPr/>
          <a:lstStyle/>
          <a:p>
            <a:pPr>
              <a:defRPr/>
            </a:pPr>
            <a:endParaRPr lang="en-US" altLang="en-US"/>
          </a:p>
        </p:txBody>
      </p:sp>
      <p:sp>
        <p:nvSpPr>
          <p:cNvPr id="9" name="Slide Number Placeholder 8"/>
          <p:cNvSpPr>
            <a:spLocks noGrp="1"/>
          </p:cNvSpPr>
          <p:nvPr>
            <p:ph type="sldNum" sz="quarter" idx="12"/>
          </p:nvPr>
        </p:nvSpPr>
        <p:spPr/>
        <p:txBody>
          <a:bodyPr/>
          <a:lstStyle/>
          <a:p>
            <a:pPr>
              <a:defRPr/>
            </a:pPr>
            <a:fld id="{A6BD65B9-B6C4-4FA0-98F2-1F7215EE4395}" type="slidenum">
              <a:rPr lang="en-US" altLang="en-US" smtClean="0"/>
              <a:pPr>
                <a:defRPr/>
              </a:pPr>
              <a:t>‹#›</a:t>
            </a:fld>
            <a:endParaRPr lang="en-US" altLang="en-US"/>
          </a:p>
        </p:txBody>
      </p:sp>
    </p:spTree>
    <p:extLst>
      <p:ext uri="{BB962C8B-B14F-4D97-AF65-F5344CB8AC3E}">
        <p14:creationId xmlns:p14="http://schemas.microsoft.com/office/powerpoint/2010/main" val="3905075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pPr>
              <a:defRPr/>
            </a:pPr>
            <a:endParaRPr lang="en-US" altLang="en-US"/>
          </a:p>
        </p:txBody>
      </p:sp>
      <p:sp>
        <p:nvSpPr>
          <p:cNvPr id="5" name="Footer Placeholder 3"/>
          <p:cNvSpPr>
            <a:spLocks noGrp="1"/>
          </p:cNvSpPr>
          <p:nvPr>
            <p:ph type="ftr" sz="quarter" idx="11"/>
          </p:nvPr>
        </p:nvSpPr>
        <p:spPr/>
        <p:txBody>
          <a:bodyPr/>
          <a:lstStyle/>
          <a:p>
            <a:pPr>
              <a:defRPr/>
            </a:pPr>
            <a:endParaRPr lang="en-US" altLang="en-US"/>
          </a:p>
        </p:txBody>
      </p:sp>
      <p:sp>
        <p:nvSpPr>
          <p:cNvPr id="6" name="Slide Number Placeholder 4"/>
          <p:cNvSpPr>
            <a:spLocks noGrp="1"/>
          </p:cNvSpPr>
          <p:nvPr>
            <p:ph type="sldNum" sz="quarter" idx="12"/>
          </p:nvPr>
        </p:nvSpPr>
        <p:spPr/>
        <p:txBody>
          <a:bodyPr/>
          <a:lstStyle/>
          <a:p>
            <a:pPr>
              <a:defRPr/>
            </a:pPr>
            <a:fld id="{B67431D9-6330-4696-9D95-E0E973C6B0C1}" type="slidenum">
              <a:rPr lang="en-US" altLang="en-US" smtClean="0"/>
              <a:pPr>
                <a:defRPr/>
              </a:pPr>
              <a:t>‹#›</a:t>
            </a:fld>
            <a:endParaRPr lang="en-US" altLang="en-US"/>
          </a:p>
        </p:txBody>
      </p:sp>
    </p:spTree>
    <p:extLst>
      <p:ext uri="{BB962C8B-B14F-4D97-AF65-F5344CB8AC3E}">
        <p14:creationId xmlns:p14="http://schemas.microsoft.com/office/powerpoint/2010/main" val="3438936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pPr>
              <a:defRPr/>
            </a:pPr>
            <a:endParaRPr lang="en-US" altLang="en-US"/>
          </a:p>
        </p:txBody>
      </p:sp>
      <p:sp>
        <p:nvSpPr>
          <p:cNvPr id="5" name="Footer Placeholder 2"/>
          <p:cNvSpPr>
            <a:spLocks noGrp="1"/>
          </p:cNvSpPr>
          <p:nvPr>
            <p:ph type="ftr" sz="quarter" idx="11"/>
          </p:nvPr>
        </p:nvSpPr>
        <p:spPr/>
        <p:txBody>
          <a:bodyPr/>
          <a:lstStyle/>
          <a:p>
            <a:pPr>
              <a:defRPr/>
            </a:pPr>
            <a:endParaRPr lang="en-US" altLang="en-US"/>
          </a:p>
        </p:txBody>
      </p:sp>
      <p:sp>
        <p:nvSpPr>
          <p:cNvPr id="6" name="Slide Number Placeholder 3"/>
          <p:cNvSpPr>
            <a:spLocks noGrp="1"/>
          </p:cNvSpPr>
          <p:nvPr>
            <p:ph type="sldNum" sz="quarter" idx="12"/>
          </p:nvPr>
        </p:nvSpPr>
        <p:spPr/>
        <p:txBody>
          <a:bodyPr/>
          <a:lstStyle/>
          <a:p>
            <a:pPr>
              <a:defRPr/>
            </a:pPr>
            <a:fld id="{8D1E484E-6BD9-49DE-9023-117621ACAA14}" type="slidenum">
              <a:rPr lang="en-US" altLang="en-US" smtClean="0"/>
              <a:pPr>
                <a:defRPr/>
              </a:pPr>
              <a:t>‹#›</a:t>
            </a:fld>
            <a:endParaRPr lang="en-US" altLang="en-US"/>
          </a:p>
        </p:txBody>
      </p:sp>
    </p:spTree>
    <p:extLst>
      <p:ext uri="{BB962C8B-B14F-4D97-AF65-F5344CB8AC3E}">
        <p14:creationId xmlns:p14="http://schemas.microsoft.com/office/powerpoint/2010/main" val="3065019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pPr>
              <a:defRPr/>
            </a:pPr>
            <a:endParaRPr lang="en-US" altLang="en-US"/>
          </a:p>
        </p:txBody>
      </p:sp>
      <p:sp>
        <p:nvSpPr>
          <p:cNvPr id="5" name="Footer Placeholder 5"/>
          <p:cNvSpPr>
            <a:spLocks noGrp="1"/>
          </p:cNvSpPr>
          <p:nvPr>
            <p:ph type="ftr" sz="quarter" idx="11"/>
          </p:nvPr>
        </p:nvSpPr>
        <p:spPr/>
        <p:txBody>
          <a:bodyPr/>
          <a:lstStyle/>
          <a:p>
            <a:pPr>
              <a:defRPr/>
            </a:pPr>
            <a:endParaRPr lang="en-US" altLang="en-US"/>
          </a:p>
        </p:txBody>
      </p:sp>
      <p:sp>
        <p:nvSpPr>
          <p:cNvPr id="6" name="Slide Number Placeholder 6"/>
          <p:cNvSpPr>
            <a:spLocks noGrp="1"/>
          </p:cNvSpPr>
          <p:nvPr>
            <p:ph type="sldNum" sz="quarter" idx="12"/>
          </p:nvPr>
        </p:nvSpPr>
        <p:spPr/>
        <p:txBody>
          <a:bodyPr/>
          <a:lstStyle/>
          <a:p>
            <a:pPr>
              <a:defRPr/>
            </a:pPr>
            <a:fld id="{BEE362FF-8449-4BE3-A16B-99A9C3E76645}" type="slidenum">
              <a:rPr lang="en-US" altLang="en-US" smtClean="0"/>
              <a:pPr>
                <a:defRPr/>
              </a:pPr>
              <a:t>‹#›</a:t>
            </a:fld>
            <a:endParaRPr lang="en-US" altLang="en-US"/>
          </a:p>
        </p:txBody>
      </p:sp>
    </p:spTree>
    <p:extLst>
      <p:ext uri="{BB962C8B-B14F-4D97-AF65-F5344CB8AC3E}">
        <p14:creationId xmlns:p14="http://schemas.microsoft.com/office/powerpoint/2010/main" val="28313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altLang="en-US"/>
          </a:p>
        </p:txBody>
      </p:sp>
      <p:sp>
        <p:nvSpPr>
          <p:cNvPr id="6" name="Footer Placeholder 5"/>
          <p:cNvSpPr>
            <a:spLocks noGrp="1"/>
          </p:cNvSpPr>
          <p:nvPr>
            <p:ph type="ftr" sz="quarter" idx="11"/>
          </p:nvPr>
        </p:nvSpPr>
        <p:spPr/>
        <p:txBody>
          <a:bodyPr/>
          <a:lstStyle/>
          <a:p>
            <a:pPr>
              <a:defRPr/>
            </a:pPr>
            <a:endParaRPr lang="en-US" altLang="en-US"/>
          </a:p>
        </p:txBody>
      </p:sp>
      <p:sp>
        <p:nvSpPr>
          <p:cNvPr id="7" name="Slide Number Placeholder 6"/>
          <p:cNvSpPr>
            <a:spLocks noGrp="1"/>
          </p:cNvSpPr>
          <p:nvPr>
            <p:ph type="sldNum" sz="quarter" idx="12"/>
          </p:nvPr>
        </p:nvSpPr>
        <p:spPr/>
        <p:txBody>
          <a:bodyPr/>
          <a:lstStyle/>
          <a:p>
            <a:pPr>
              <a:defRPr/>
            </a:pPr>
            <a:fld id="{9A20E126-54F1-4D91-94C2-D268CA7319AE}" type="slidenum">
              <a:rPr lang="en-US" altLang="en-US" smtClean="0"/>
              <a:pPr>
                <a:defRPr/>
              </a:pPr>
              <a:t>‹#›</a:t>
            </a:fld>
            <a:endParaRPr lang="en-US" altLang="en-US"/>
          </a:p>
        </p:txBody>
      </p:sp>
    </p:spTree>
    <p:extLst>
      <p:ext uri="{BB962C8B-B14F-4D97-AF65-F5344CB8AC3E}">
        <p14:creationId xmlns:p14="http://schemas.microsoft.com/office/powerpoint/2010/main" val="4131681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pPr>
              <a:defRPr/>
            </a:pPr>
            <a:endParaRPr lang="en-US" alt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pPr>
              <a:defRPr/>
            </a:pPr>
            <a:endParaRPr lang="en-US" alt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a:defRPr/>
            </a:pPr>
            <a:fld id="{BBD6EC0C-3065-4038-A6F0-D64D38325F77}" type="slidenum">
              <a:rPr lang="en-US" altLang="en-US" smtClean="0"/>
              <a:pPr>
                <a:defRPr/>
              </a:pPr>
              <a:t>‹#›</a:t>
            </a:fld>
            <a:endParaRPr lang="en-US" altLang="en-US"/>
          </a:p>
        </p:txBody>
      </p:sp>
    </p:spTree>
    <p:extLst>
      <p:ext uri="{BB962C8B-B14F-4D97-AF65-F5344CB8AC3E}">
        <p14:creationId xmlns:p14="http://schemas.microsoft.com/office/powerpoint/2010/main" val="2753331702"/>
      </p:ext>
    </p:extLst>
  </p:cSld>
  <p:clrMap bg1="dk1" tx1="lt1" bg2="dk2" tx2="lt2" accent1="accent1" accent2="accent2" accent3="accent3" accent4="accent4" accent5="accent5" accent6="accent6" hlink="hlink" folHlink="folHlink"/>
  <p:sldLayoutIdLst>
    <p:sldLayoutId id="2147483940" r:id="rId1"/>
    <p:sldLayoutId id="2147483941" r:id="rId2"/>
    <p:sldLayoutId id="2147483942" r:id="rId3"/>
    <p:sldLayoutId id="2147483943" r:id="rId4"/>
    <p:sldLayoutId id="2147483944" r:id="rId5"/>
    <p:sldLayoutId id="2147483945" r:id="rId6"/>
    <p:sldLayoutId id="2147483946" r:id="rId7"/>
    <p:sldLayoutId id="2147483947" r:id="rId8"/>
    <p:sldLayoutId id="2147483948" r:id="rId9"/>
    <p:sldLayoutId id="2147483949" r:id="rId10"/>
    <p:sldLayoutId id="2147483950" r:id="rId11"/>
    <p:sldLayoutId id="2147483951" r:id="rId12"/>
    <p:sldLayoutId id="2147483952" r:id="rId13"/>
    <p:sldLayoutId id="2147483953" r:id="rId14"/>
    <p:sldLayoutId id="2147483954" r:id="rId15"/>
    <p:sldLayoutId id="2147483955" r:id="rId16"/>
    <p:sldLayoutId id="2147483956"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8.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9.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1.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gss.bsa.org/"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6A81905-F480-46A4-BC10-215D24EA1A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CD6497-1457-4776-8EF3-38B4BF83D72F}"/>
              </a:ext>
            </a:extLst>
          </p:cNvPr>
          <p:cNvSpPr>
            <a:spLocks noGrp="1"/>
          </p:cNvSpPr>
          <p:nvPr>
            <p:ph type="ctrTitle"/>
          </p:nvPr>
        </p:nvSpPr>
        <p:spPr>
          <a:xfrm>
            <a:off x="4872012" y="1447800"/>
            <a:ext cx="5222325" cy="3329581"/>
          </a:xfrm>
        </p:spPr>
        <p:txBody>
          <a:bodyPr>
            <a:normAutofit/>
          </a:bodyPr>
          <a:lstStyle/>
          <a:p>
            <a:pPr>
              <a:defRPr/>
            </a:pPr>
            <a:r>
              <a:rPr lang="en-US">
                <a:solidFill>
                  <a:srgbClr val="EBEBEB"/>
                </a:solidFill>
              </a:rPr>
              <a:t>Intellectual Property</a:t>
            </a:r>
          </a:p>
        </p:txBody>
      </p:sp>
      <p:sp>
        <p:nvSpPr>
          <p:cNvPr id="3" name="Subtitle 2">
            <a:extLst>
              <a:ext uri="{FF2B5EF4-FFF2-40B4-BE49-F238E27FC236}">
                <a16:creationId xmlns:a16="http://schemas.microsoft.com/office/drawing/2014/main" id="{259E3CB7-E82A-4DB4-AB21-D1F8154D7FAC}"/>
              </a:ext>
            </a:extLst>
          </p:cNvPr>
          <p:cNvSpPr>
            <a:spLocks noGrp="1"/>
          </p:cNvSpPr>
          <p:nvPr>
            <p:ph type="subTitle" idx="1"/>
          </p:nvPr>
        </p:nvSpPr>
        <p:spPr>
          <a:xfrm>
            <a:off x="4872012" y="4777380"/>
            <a:ext cx="5222326" cy="861420"/>
          </a:xfrm>
        </p:spPr>
        <p:txBody>
          <a:bodyPr rtlCol="0">
            <a:normAutofit/>
          </a:bodyPr>
          <a:lstStyle/>
          <a:p>
            <a:pPr fontAlgn="auto">
              <a:defRPr/>
            </a:pPr>
            <a:r>
              <a:rPr lang="en-US" dirty="0">
                <a:solidFill>
                  <a:schemeClr val="tx2">
                    <a:lumMod val="40000"/>
                    <a:lumOff val="60000"/>
                  </a:schemeClr>
                </a:solidFill>
              </a:rPr>
              <a:t>Prof. Koliya </a:t>
            </a:r>
            <a:r>
              <a:rPr lang="en-US">
                <a:solidFill>
                  <a:schemeClr val="tx2">
                    <a:lumMod val="40000"/>
                    <a:lumOff val="60000"/>
                  </a:schemeClr>
                </a:solidFill>
              </a:rPr>
              <a:t>pulasinghe</a:t>
            </a:r>
            <a:endParaRPr lang="en-US" dirty="0">
              <a:solidFill>
                <a:schemeClr val="tx2">
                  <a:lumMod val="40000"/>
                  <a:lumOff val="60000"/>
                </a:schemeClr>
              </a:solidFill>
            </a:endParaRPr>
          </a:p>
        </p:txBody>
      </p:sp>
      <p:sp>
        <p:nvSpPr>
          <p:cNvPr id="15" name="Freeform 8">
            <a:extLst>
              <a:ext uri="{FF2B5EF4-FFF2-40B4-BE49-F238E27FC236}">
                <a16:creationId xmlns:a16="http://schemas.microsoft.com/office/drawing/2014/main" id="{36FD4D9D-3784-41E8-8405-A42B72F5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7" name="Freeform: Shape 16">
            <a:extLst>
              <a:ext uri="{FF2B5EF4-FFF2-40B4-BE49-F238E27FC236}">
                <a16:creationId xmlns:a16="http://schemas.microsoft.com/office/drawing/2014/main" id="{09811DF6-66E4-43D5-B564-3151796531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81964" cy="6858000"/>
          </a:xfrm>
          <a:custGeom>
            <a:avLst/>
            <a:gdLst>
              <a:gd name="connsiteX0" fmla="*/ 3137249 w 4481964"/>
              <a:gd name="connsiteY0" fmla="*/ 0 h 6858000"/>
              <a:gd name="connsiteX1" fmla="*/ 4480787 w 4481964"/>
              <a:gd name="connsiteY1" fmla="*/ 0 h 6858000"/>
              <a:gd name="connsiteX2" fmla="*/ 4455742 w 4481964"/>
              <a:gd name="connsiteY2" fmla="*/ 155676 h 6858000"/>
              <a:gd name="connsiteX3" fmla="*/ 4431873 w 4481964"/>
              <a:gd name="connsiteY3" fmla="*/ 310667 h 6858000"/>
              <a:gd name="connsiteX4" fmla="*/ 4408509 w 4481964"/>
              <a:gd name="connsiteY4" fmla="*/ 466344 h 6858000"/>
              <a:gd name="connsiteX5" fmla="*/ 4388506 w 4481964"/>
              <a:gd name="connsiteY5" fmla="*/ 622706 h 6858000"/>
              <a:gd name="connsiteX6" fmla="*/ 4368335 w 4481964"/>
              <a:gd name="connsiteY6" fmla="*/ 778383 h 6858000"/>
              <a:gd name="connsiteX7" fmla="*/ 4349509 w 4481964"/>
              <a:gd name="connsiteY7" fmla="*/ 934745 h 6858000"/>
              <a:gd name="connsiteX8" fmla="*/ 4333373 w 4481964"/>
              <a:gd name="connsiteY8" fmla="*/ 1089050 h 6858000"/>
              <a:gd name="connsiteX9" fmla="*/ 4318077 w 4481964"/>
              <a:gd name="connsiteY9" fmla="*/ 1245413 h 6858000"/>
              <a:gd name="connsiteX10" fmla="*/ 4304125 w 4481964"/>
              <a:gd name="connsiteY10" fmla="*/ 1401089 h 6858000"/>
              <a:gd name="connsiteX11" fmla="*/ 4292023 w 4481964"/>
              <a:gd name="connsiteY11" fmla="*/ 1554023 h 6858000"/>
              <a:gd name="connsiteX12" fmla="*/ 4279920 w 4481964"/>
              <a:gd name="connsiteY12" fmla="*/ 1709013 h 6858000"/>
              <a:gd name="connsiteX13" fmla="*/ 4269835 w 4481964"/>
              <a:gd name="connsiteY13" fmla="*/ 1861947 h 6858000"/>
              <a:gd name="connsiteX14" fmla="*/ 4261935 w 4481964"/>
              <a:gd name="connsiteY14" fmla="*/ 2014880 h 6858000"/>
              <a:gd name="connsiteX15" fmla="*/ 4253698 w 4481964"/>
              <a:gd name="connsiteY15" fmla="*/ 2167128 h 6858000"/>
              <a:gd name="connsiteX16" fmla="*/ 4246807 w 4481964"/>
              <a:gd name="connsiteY16" fmla="*/ 2318004 h 6858000"/>
              <a:gd name="connsiteX17" fmla="*/ 4241932 w 4481964"/>
              <a:gd name="connsiteY17" fmla="*/ 2467508 h 6858000"/>
              <a:gd name="connsiteX18" fmla="*/ 4237730 w 4481964"/>
              <a:gd name="connsiteY18" fmla="*/ 2617013 h 6858000"/>
              <a:gd name="connsiteX19" fmla="*/ 4233696 w 4481964"/>
              <a:gd name="connsiteY19" fmla="*/ 2765145 h 6858000"/>
              <a:gd name="connsiteX20" fmla="*/ 4231847 w 4481964"/>
              <a:gd name="connsiteY20" fmla="*/ 2911221 h 6858000"/>
              <a:gd name="connsiteX21" fmla="*/ 4229830 w 4481964"/>
              <a:gd name="connsiteY21" fmla="*/ 3057296 h 6858000"/>
              <a:gd name="connsiteX22" fmla="*/ 4228821 w 4481964"/>
              <a:gd name="connsiteY22" fmla="*/ 3201314 h 6858000"/>
              <a:gd name="connsiteX23" fmla="*/ 4229830 w 4481964"/>
              <a:gd name="connsiteY23" fmla="*/ 3343960 h 6858000"/>
              <a:gd name="connsiteX24" fmla="*/ 4229830 w 4481964"/>
              <a:gd name="connsiteY24" fmla="*/ 3485235 h 6858000"/>
              <a:gd name="connsiteX25" fmla="*/ 4231847 w 4481964"/>
              <a:gd name="connsiteY25" fmla="*/ 3625138 h 6858000"/>
              <a:gd name="connsiteX26" fmla="*/ 4234872 w 4481964"/>
              <a:gd name="connsiteY26" fmla="*/ 3762298 h 6858000"/>
              <a:gd name="connsiteX27" fmla="*/ 4237730 w 4481964"/>
              <a:gd name="connsiteY27" fmla="*/ 3898087 h 6858000"/>
              <a:gd name="connsiteX28" fmla="*/ 4240924 w 4481964"/>
              <a:gd name="connsiteY28" fmla="*/ 4031132 h 6858000"/>
              <a:gd name="connsiteX29" fmla="*/ 4245798 w 4481964"/>
              <a:gd name="connsiteY29" fmla="*/ 4163491 h 6858000"/>
              <a:gd name="connsiteX30" fmla="*/ 4251009 w 4481964"/>
              <a:gd name="connsiteY30" fmla="*/ 4293793 h 6858000"/>
              <a:gd name="connsiteX31" fmla="*/ 4255715 w 4481964"/>
              <a:gd name="connsiteY31" fmla="*/ 4421352 h 6858000"/>
              <a:gd name="connsiteX32" fmla="*/ 4268995 w 4481964"/>
              <a:gd name="connsiteY32" fmla="*/ 4670298 h 6858000"/>
              <a:gd name="connsiteX33" fmla="*/ 4283114 w 4481964"/>
              <a:gd name="connsiteY33" fmla="*/ 4908956 h 6858000"/>
              <a:gd name="connsiteX34" fmla="*/ 4297906 w 4481964"/>
              <a:gd name="connsiteY34" fmla="*/ 5138013 h 6858000"/>
              <a:gd name="connsiteX35" fmla="*/ 4314211 w 4481964"/>
              <a:gd name="connsiteY35" fmla="*/ 5354726 h 6858000"/>
              <a:gd name="connsiteX36" fmla="*/ 4331188 w 4481964"/>
              <a:gd name="connsiteY36" fmla="*/ 5561838 h 6858000"/>
              <a:gd name="connsiteX37" fmla="*/ 4349509 w 4481964"/>
              <a:gd name="connsiteY37" fmla="*/ 5753862 h 6858000"/>
              <a:gd name="connsiteX38" fmla="*/ 4367495 w 4481964"/>
              <a:gd name="connsiteY38" fmla="*/ 5934227 h 6858000"/>
              <a:gd name="connsiteX39" fmla="*/ 4385480 w 4481964"/>
              <a:gd name="connsiteY39" fmla="*/ 6100191 h 6858000"/>
              <a:gd name="connsiteX40" fmla="*/ 4402457 w 4481964"/>
              <a:gd name="connsiteY40" fmla="*/ 6252438 h 6858000"/>
              <a:gd name="connsiteX41" fmla="*/ 4418594 w 4481964"/>
              <a:gd name="connsiteY41" fmla="*/ 6387541 h 6858000"/>
              <a:gd name="connsiteX42" fmla="*/ 4433890 w 4481964"/>
              <a:gd name="connsiteY42" fmla="*/ 6509613 h 6858000"/>
              <a:gd name="connsiteX43" fmla="*/ 4446665 w 4481964"/>
              <a:gd name="connsiteY43" fmla="*/ 6612483 h 6858000"/>
              <a:gd name="connsiteX44" fmla="*/ 4458767 w 4481964"/>
              <a:gd name="connsiteY44" fmla="*/ 6698894 h 6858000"/>
              <a:gd name="connsiteX45" fmla="*/ 4476081 w 4481964"/>
              <a:gd name="connsiteY45" fmla="*/ 6817538 h 6858000"/>
              <a:gd name="connsiteX46" fmla="*/ 4481964 w 4481964"/>
              <a:gd name="connsiteY46" fmla="*/ 6858000 h 6858000"/>
              <a:gd name="connsiteX47" fmla="*/ 3577807 w 4481964"/>
              <a:gd name="connsiteY47" fmla="*/ 6858000 h 6858000"/>
              <a:gd name="connsiteX48" fmla="*/ 3577807 w 4481964"/>
              <a:gd name="connsiteY48" fmla="*/ 6858000 h 6858000"/>
              <a:gd name="connsiteX49" fmla="*/ 0 w 4481964"/>
              <a:gd name="connsiteY49" fmla="*/ 6858000 h 6858000"/>
              <a:gd name="connsiteX50" fmla="*/ 0 w 4481964"/>
              <a:gd name="connsiteY50" fmla="*/ 0 h 6858000"/>
              <a:gd name="connsiteX51" fmla="*/ 3137249 w 448196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481964" h="6858000">
                <a:moveTo>
                  <a:pt x="3137249" y="0"/>
                </a:move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3577807" y="6858000"/>
                </a:lnTo>
                <a:lnTo>
                  <a:pt x="0" y="6858000"/>
                </a:lnTo>
                <a:lnTo>
                  <a:pt x="0" y="0"/>
                </a:lnTo>
                <a:lnTo>
                  <a:pt x="313724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ectangle 18">
            <a:extLst>
              <a:ext uri="{FF2B5EF4-FFF2-40B4-BE49-F238E27FC236}">
                <a16:creationId xmlns:a16="http://schemas.microsoft.com/office/drawing/2014/main" id="{60817A52-B891-4228-A61E-0C0A57632D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074389A6-E652-4329-B0E1-2FAB9B625488}"/>
              </a:ext>
            </a:extLst>
          </p:cNvPr>
          <p:cNvSpPr>
            <a:spLocks noGrp="1"/>
          </p:cNvSpPr>
          <p:nvPr>
            <p:ph type="sldNum" sz="quarter" idx="12"/>
          </p:nvPr>
        </p:nvSpPr>
        <p:spPr>
          <a:xfrm>
            <a:off x="10352540" y="295729"/>
            <a:ext cx="838199" cy="767687"/>
          </a:xfrm>
        </p:spPr>
        <p:txBody>
          <a:bodyPr>
            <a:normAutofit/>
          </a:bodyPr>
          <a:lstStyle/>
          <a:p>
            <a:pPr>
              <a:spcAft>
                <a:spcPts val="600"/>
              </a:spcAft>
              <a:defRPr/>
            </a:pPr>
            <a:fld id="{F8325D63-AA03-4655-A1DF-A89BD7B4BE66}" type="slidenum">
              <a:rPr lang="en-US" altLang="en-US">
                <a:solidFill>
                  <a:srgbClr val="FFFFFF"/>
                </a:solidFill>
              </a:rPr>
              <a:pPr>
                <a:spcAft>
                  <a:spcPts val="600"/>
                </a:spcAft>
                <a:defRPr/>
              </a:pPr>
              <a:t>1</a:t>
            </a:fld>
            <a:endParaRPr lang="en-US" altLang="en-US">
              <a:solidFill>
                <a:srgbClr val="FFFFFF"/>
              </a:solidFill>
            </a:endParaRPr>
          </a:p>
        </p:txBody>
      </p:sp>
      <p:pic>
        <p:nvPicPr>
          <p:cNvPr id="8" name="Graphic 7" descr="Head with Gears">
            <a:extLst>
              <a:ext uri="{FF2B5EF4-FFF2-40B4-BE49-F238E27FC236}">
                <a16:creationId xmlns:a16="http://schemas.microsoft.com/office/drawing/2014/main" id="{D556E8E5-480E-4588-967B-BC5510F9055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7240" y="2074882"/>
            <a:ext cx="2936836" cy="2936836"/>
          </a:xfrm>
          <a:prstGeom prst="rect">
            <a:avLst/>
          </a:prstGeom>
          <a:effectLst/>
        </p:spPr>
      </p:pic>
    </p:spTree>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02FD5151-81F0-427A-B62C-8D561A3C3175}"/>
              </a:ext>
            </a:extLst>
          </p:cNvPr>
          <p:cNvPicPr>
            <a:picLocks noGrp="1" noChangeAspect="1"/>
          </p:cNvPicPr>
          <p:nvPr>
            <p:ph idx="1"/>
          </p:nvPr>
        </p:nvPicPr>
        <p:blipFill>
          <a:blip r:embed="rId7"/>
          <a:stretch>
            <a:fillRect/>
          </a:stretch>
        </p:blipFill>
        <p:spPr>
          <a:xfrm>
            <a:off x="1209099" y="643467"/>
            <a:ext cx="9773801"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F547DBEC-B2C9-4116-81C0-50BB7A97EE87}"/>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10</a:t>
            </a:fld>
            <a:endParaRPr lang="en-US" altLang="en-US">
              <a:solidFill>
                <a:srgbClr val="FFFFFF"/>
              </a:solidFill>
            </a:endParaRPr>
          </a:p>
        </p:txBody>
      </p:sp>
    </p:spTree>
    <p:extLst>
      <p:ext uri="{BB962C8B-B14F-4D97-AF65-F5344CB8AC3E}">
        <p14:creationId xmlns:p14="http://schemas.microsoft.com/office/powerpoint/2010/main" val="2320920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4C20A10C-5098-4374-B64B-BF7AD54A8819}"/>
              </a:ext>
            </a:extLst>
          </p:cNvPr>
          <p:cNvPicPr>
            <a:picLocks noGrp="1" noChangeAspect="1"/>
          </p:cNvPicPr>
          <p:nvPr>
            <p:ph idx="1"/>
          </p:nvPr>
        </p:nvPicPr>
        <p:blipFill>
          <a:blip r:embed="rId7"/>
          <a:stretch>
            <a:fillRect/>
          </a:stretch>
        </p:blipFill>
        <p:spPr>
          <a:xfrm>
            <a:off x="1031393" y="643467"/>
            <a:ext cx="10129213"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9E925FA4-88EA-4059-BAB5-64C6A6527BD6}"/>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11</a:t>
            </a:fld>
            <a:endParaRPr lang="en-US" altLang="en-US">
              <a:solidFill>
                <a:srgbClr val="FFFFFF"/>
              </a:solidFill>
            </a:endParaRPr>
          </a:p>
        </p:txBody>
      </p:sp>
    </p:spTree>
    <p:extLst>
      <p:ext uri="{BB962C8B-B14F-4D97-AF65-F5344CB8AC3E}">
        <p14:creationId xmlns:p14="http://schemas.microsoft.com/office/powerpoint/2010/main" val="3697522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8A7B826D-553A-4556-B905-E9C898A3CC0B}"/>
              </a:ext>
            </a:extLst>
          </p:cNvPr>
          <p:cNvPicPr>
            <a:picLocks noGrp="1" noChangeAspect="1"/>
          </p:cNvPicPr>
          <p:nvPr>
            <p:ph idx="1"/>
          </p:nvPr>
        </p:nvPicPr>
        <p:blipFill>
          <a:blip r:embed="rId7"/>
          <a:stretch>
            <a:fillRect/>
          </a:stretch>
        </p:blipFill>
        <p:spPr>
          <a:xfrm>
            <a:off x="1313969" y="643467"/>
            <a:ext cx="9564061"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DF4CD931-00C0-4D3B-AE15-A96A58FE0ECD}"/>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12</a:t>
            </a:fld>
            <a:endParaRPr lang="en-US" altLang="en-US">
              <a:solidFill>
                <a:srgbClr val="FFFFFF"/>
              </a:solidFill>
            </a:endParaRPr>
          </a:p>
        </p:txBody>
      </p:sp>
    </p:spTree>
    <p:extLst>
      <p:ext uri="{BB962C8B-B14F-4D97-AF65-F5344CB8AC3E}">
        <p14:creationId xmlns:p14="http://schemas.microsoft.com/office/powerpoint/2010/main" val="42736041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E4A04CC4-2F33-4C6B-B062-3860CE8C572B}"/>
              </a:ext>
            </a:extLst>
          </p:cNvPr>
          <p:cNvPicPr>
            <a:picLocks noGrp="1" noChangeAspect="1"/>
          </p:cNvPicPr>
          <p:nvPr>
            <p:ph idx="1"/>
          </p:nvPr>
        </p:nvPicPr>
        <p:blipFill>
          <a:blip r:embed="rId7"/>
          <a:stretch>
            <a:fillRect/>
          </a:stretch>
        </p:blipFill>
        <p:spPr>
          <a:xfrm>
            <a:off x="1529551" y="643467"/>
            <a:ext cx="9132897"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85478994-F009-44D6-9FDC-4B118A7187C1}"/>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13</a:t>
            </a:fld>
            <a:endParaRPr lang="en-US" altLang="en-US">
              <a:solidFill>
                <a:srgbClr val="FFFFFF"/>
              </a:solidFill>
            </a:endParaRPr>
          </a:p>
        </p:txBody>
      </p:sp>
    </p:spTree>
    <p:extLst>
      <p:ext uri="{BB962C8B-B14F-4D97-AF65-F5344CB8AC3E}">
        <p14:creationId xmlns:p14="http://schemas.microsoft.com/office/powerpoint/2010/main" val="3232494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1DD05DCB-9776-4D3B-B69F-E61240DBF795}"/>
              </a:ext>
            </a:extLst>
          </p:cNvPr>
          <p:cNvPicPr>
            <a:picLocks noGrp="1" noChangeAspect="1"/>
          </p:cNvPicPr>
          <p:nvPr>
            <p:ph idx="1"/>
          </p:nvPr>
        </p:nvPicPr>
        <p:blipFill>
          <a:blip r:embed="rId7"/>
          <a:stretch>
            <a:fillRect/>
          </a:stretch>
        </p:blipFill>
        <p:spPr>
          <a:xfrm>
            <a:off x="1709334" y="643467"/>
            <a:ext cx="8773331"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73E6DAB7-3D68-48F4-8B69-14FD1E93875B}"/>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14</a:t>
            </a:fld>
            <a:endParaRPr lang="en-US" altLang="en-US">
              <a:solidFill>
                <a:srgbClr val="FFFFFF"/>
              </a:solidFill>
            </a:endParaRPr>
          </a:p>
        </p:txBody>
      </p:sp>
    </p:spTree>
    <p:extLst>
      <p:ext uri="{BB962C8B-B14F-4D97-AF65-F5344CB8AC3E}">
        <p14:creationId xmlns:p14="http://schemas.microsoft.com/office/powerpoint/2010/main" val="3498540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5A2120FC-5465-4863-9973-FB355915C028}"/>
              </a:ext>
            </a:extLst>
          </p:cNvPr>
          <p:cNvPicPr>
            <a:picLocks noGrp="1" noChangeAspect="1"/>
          </p:cNvPicPr>
          <p:nvPr>
            <p:ph idx="1"/>
          </p:nvPr>
        </p:nvPicPr>
        <p:blipFill>
          <a:blip r:embed="rId7"/>
          <a:stretch>
            <a:fillRect/>
          </a:stretch>
        </p:blipFill>
        <p:spPr>
          <a:xfrm>
            <a:off x="1313969" y="643467"/>
            <a:ext cx="9564061"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D0B17E56-899B-45EB-B8F1-F83B97DB4793}"/>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15</a:t>
            </a:fld>
            <a:endParaRPr lang="en-US" altLang="en-US">
              <a:solidFill>
                <a:srgbClr val="FFFFFF"/>
              </a:solidFill>
            </a:endParaRPr>
          </a:p>
        </p:txBody>
      </p:sp>
    </p:spTree>
    <p:extLst>
      <p:ext uri="{BB962C8B-B14F-4D97-AF65-F5344CB8AC3E}">
        <p14:creationId xmlns:p14="http://schemas.microsoft.com/office/powerpoint/2010/main" val="1218652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1F5E5649-32A8-44C1-9E91-B728C997CACE}"/>
              </a:ext>
            </a:extLst>
          </p:cNvPr>
          <p:cNvPicPr>
            <a:picLocks noGrp="1" noChangeAspect="1"/>
          </p:cNvPicPr>
          <p:nvPr>
            <p:ph idx="1"/>
          </p:nvPr>
        </p:nvPicPr>
        <p:blipFill>
          <a:blip r:embed="rId7"/>
          <a:stretch>
            <a:fillRect/>
          </a:stretch>
        </p:blipFill>
        <p:spPr>
          <a:xfrm>
            <a:off x="1674519" y="643467"/>
            <a:ext cx="8842962"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A57B864F-C498-4BF2-89EB-068DC7636DAB}"/>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16</a:t>
            </a:fld>
            <a:endParaRPr lang="en-US" altLang="en-US">
              <a:solidFill>
                <a:srgbClr val="FFFFFF"/>
              </a:solidFill>
            </a:endParaRPr>
          </a:p>
        </p:txBody>
      </p:sp>
    </p:spTree>
    <p:extLst>
      <p:ext uri="{BB962C8B-B14F-4D97-AF65-F5344CB8AC3E}">
        <p14:creationId xmlns:p14="http://schemas.microsoft.com/office/powerpoint/2010/main" val="2714836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D41A41B3-C861-4276-A90C-47C0425F05F7}"/>
              </a:ext>
            </a:extLst>
          </p:cNvPr>
          <p:cNvPicPr>
            <a:picLocks noGrp="1" noChangeAspect="1"/>
          </p:cNvPicPr>
          <p:nvPr>
            <p:ph idx="1"/>
          </p:nvPr>
        </p:nvPicPr>
        <p:blipFill>
          <a:blip r:embed="rId7"/>
          <a:stretch>
            <a:fillRect/>
          </a:stretch>
        </p:blipFill>
        <p:spPr>
          <a:xfrm>
            <a:off x="1639146" y="643467"/>
            <a:ext cx="8913707"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6DCFB600-0451-413C-A645-393E7968CEAE}"/>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17</a:t>
            </a:fld>
            <a:endParaRPr lang="en-US" altLang="en-US">
              <a:solidFill>
                <a:srgbClr val="FFFFFF"/>
              </a:solidFill>
            </a:endParaRPr>
          </a:p>
        </p:txBody>
      </p:sp>
    </p:spTree>
    <p:extLst>
      <p:ext uri="{BB962C8B-B14F-4D97-AF65-F5344CB8AC3E}">
        <p14:creationId xmlns:p14="http://schemas.microsoft.com/office/powerpoint/2010/main" val="26252485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A57CDBF9-F075-4F3A-A65B-F2479FD8B751}"/>
              </a:ext>
            </a:extLst>
          </p:cNvPr>
          <p:cNvPicPr>
            <a:picLocks noGrp="1" noChangeAspect="1"/>
          </p:cNvPicPr>
          <p:nvPr>
            <p:ph idx="1"/>
          </p:nvPr>
        </p:nvPicPr>
        <p:blipFill>
          <a:blip r:embed="rId7"/>
          <a:stretch>
            <a:fillRect/>
          </a:stretch>
        </p:blipFill>
        <p:spPr>
          <a:xfrm>
            <a:off x="1187572" y="643467"/>
            <a:ext cx="9816855"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84C36B94-2F78-4E00-BDA2-434A4B71D6E9}"/>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18</a:t>
            </a:fld>
            <a:endParaRPr lang="en-US" altLang="en-US">
              <a:solidFill>
                <a:srgbClr val="FFFFFF"/>
              </a:solidFill>
            </a:endParaRPr>
          </a:p>
        </p:txBody>
      </p:sp>
    </p:spTree>
    <p:extLst>
      <p:ext uri="{BB962C8B-B14F-4D97-AF65-F5344CB8AC3E}">
        <p14:creationId xmlns:p14="http://schemas.microsoft.com/office/powerpoint/2010/main" val="24632271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F027BDD7-D8C4-48A5-A551-6D092477AD0B}"/>
              </a:ext>
            </a:extLst>
          </p:cNvPr>
          <p:cNvPicPr>
            <a:picLocks noGrp="1" noChangeAspect="1"/>
          </p:cNvPicPr>
          <p:nvPr>
            <p:ph idx="1"/>
          </p:nvPr>
        </p:nvPicPr>
        <p:blipFill>
          <a:blip r:embed="rId7"/>
          <a:stretch>
            <a:fillRect/>
          </a:stretch>
        </p:blipFill>
        <p:spPr>
          <a:xfrm>
            <a:off x="1099527" y="643467"/>
            <a:ext cx="9992946"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CA6BFF26-9FAB-4B32-9F8F-7F1B21E774B9}"/>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19</a:t>
            </a:fld>
            <a:endParaRPr lang="en-US" altLang="en-US">
              <a:solidFill>
                <a:srgbClr val="FFFFFF"/>
              </a:solidFill>
            </a:endParaRPr>
          </a:p>
        </p:txBody>
      </p:sp>
    </p:spTree>
    <p:extLst>
      <p:ext uri="{BB962C8B-B14F-4D97-AF65-F5344CB8AC3E}">
        <p14:creationId xmlns:p14="http://schemas.microsoft.com/office/powerpoint/2010/main" val="2266266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2" name="Picture 31">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4" name="Oval 33">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6" name="Picture 35">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8" name="Picture 37">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0" name="Rectangle 39">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2" name="Rectangle 41">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3A2CB122-5BA0-474D-BAF5-69CE799C6889}"/>
              </a:ext>
            </a:extLst>
          </p:cNvPr>
          <p:cNvPicPr>
            <a:picLocks noGrp="1" noChangeAspect="1"/>
          </p:cNvPicPr>
          <p:nvPr>
            <p:ph idx="1"/>
          </p:nvPr>
        </p:nvPicPr>
        <p:blipFill>
          <a:blip r:embed="rId7"/>
          <a:stretch>
            <a:fillRect/>
          </a:stretch>
        </p:blipFill>
        <p:spPr>
          <a:xfrm>
            <a:off x="2381956" y="643467"/>
            <a:ext cx="7428088" cy="5571066"/>
          </a:xfrm>
          <a:prstGeom prst="rect">
            <a:avLst/>
          </a:prstGeom>
        </p:spPr>
      </p:pic>
      <p:sp>
        <p:nvSpPr>
          <p:cNvPr id="44" name="Rectangle 43">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B25D4D0C-DB3D-4106-9C6E-A7A42FBA0023}"/>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2</a:t>
            </a:fld>
            <a:endParaRPr lang="en-US" altLang="en-US">
              <a:solidFill>
                <a:srgbClr val="FFFFFF"/>
              </a:solidFill>
            </a:endParaRPr>
          </a:p>
        </p:txBody>
      </p:sp>
    </p:spTree>
    <p:extLst>
      <p:ext uri="{BB962C8B-B14F-4D97-AF65-F5344CB8AC3E}">
        <p14:creationId xmlns:p14="http://schemas.microsoft.com/office/powerpoint/2010/main" val="3567826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D1C5896D-D1C4-4A1A-A923-B3FDD3AD21F0}"/>
              </a:ext>
            </a:extLst>
          </p:cNvPr>
          <p:cNvPicPr>
            <a:picLocks noGrp="1" noChangeAspect="1"/>
          </p:cNvPicPr>
          <p:nvPr>
            <p:ph idx="1"/>
          </p:nvPr>
        </p:nvPicPr>
        <p:blipFill>
          <a:blip r:embed="rId7"/>
          <a:stretch>
            <a:fillRect/>
          </a:stretch>
        </p:blipFill>
        <p:spPr>
          <a:xfrm>
            <a:off x="1251595" y="643467"/>
            <a:ext cx="9688809"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EDA5821A-C2E4-4EE0-A392-1D5EF8F980FC}"/>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20</a:t>
            </a:fld>
            <a:endParaRPr lang="en-US" altLang="en-US">
              <a:solidFill>
                <a:srgbClr val="FFFFFF"/>
              </a:solidFill>
            </a:endParaRPr>
          </a:p>
        </p:txBody>
      </p:sp>
    </p:spTree>
    <p:extLst>
      <p:ext uri="{BB962C8B-B14F-4D97-AF65-F5344CB8AC3E}">
        <p14:creationId xmlns:p14="http://schemas.microsoft.com/office/powerpoint/2010/main" val="25712245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64BBF9A5-1FD6-418F-B378-9E11B35BA760}"/>
              </a:ext>
            </a:extLst>
          </p:cNvPr>
          <p:cNvPicPr>
            <a:picLocks noGrp="1" noChangeAspect="1"/>
          </p:cNvPicPr>
          <p:nvPr>
            <p:ph idx="1"/>
          </p:nvPr>
        </p:nvPicPr>
        <p:blipFill>
          <a:blip r:embed="rId7"/>
          <a:stretch>
            <a:fillRect/>
          </a:stretch>
        </p:blipFill>
        <p:spPr>
          <a:xfrm>
            <a:off x="1077021" y="643467"/>
            <a:ext cx="10037957"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DF947664-ECB1-419B-86E1-38A2AD66486D}"/>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21</a:t>
            </a:fld>
            <a:endParaRPr lang="en-US" altLang="en-US">
              <a:solidFill>
                <a:srgbClr val="FFFFFF"/>
              </a:solidFill>
            </a:endParaRPr>
          </a:p>
        </p:txBody>
      </p:sp>
    </p:spTree>
    <p:extLst>
      <p:ext uri="{BB962C8B-B14F-4D97-AF65-F5344CB8AC3E}">
        <p14:creationId xmlns:p14="http://schemas.microsoft.com/office/powerpoint/2010/main" val="21314458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696BCB9C-CFEE-4941-BD00-1E57E4A2BE65}"/>
              </a:ext>
            </a:extLst>
          </p:cNvPr>
          <p:cNvPicPr>
            <a:picLocks noGrp="1" noChangeAspect="1"/>
          </p:cNvPicPr>
          <p:nvPr>
            <p:ph idx="1"/>
          </p:nvPr>
        </p:nvPicPr>
        <p:blipFill>
          <a:blip r:embed="rId7"/>
          <a:stretch>
            <a:fillRect/>
          </a:stretch>
        </p:blipFill>
        <p:spPr>
          <a:xfrm>
            <a:off x="1099527" y="643467"/>
            <a:ext cx="9992946"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23A49AC9-DD42-47C8-8D6C-4780678B0F0E}"/>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22</a:t>
            </a:fld>
            <a:endParaRPr lang="en-US" altLang="en-US">
              <a:solidFill>
                <a:srgbClr val="FFFFFF"/>
              </a:solidFill>
            </a:endParaRPr>
          </a:p>
        </p:txBody>
      </p:sp>
    </p:spTree>
    <p:extLst>
      <p:ext uri="{BB962C8B-B14F-4D97-AF65-F5344CB8AC3E}">
        <p14:creationId xmlns:p14="http://schemas.microsoft.com/office/powerpoint/2010/main" val="33346326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36A0611A-67A3-44CB-90B7-8BF74F36448F}"/>
              </a:ext>
            </a:extLst>
          </p:cNvPr>
          <p:cNvPicPr>
            <a:picLocks noGrp="1" noChangeAspect="1"/>
          </p:cNvPicPr>
          <p:nvPr>
            <p:ph idx="1"/>
          </p:nvPr>
        </p:nvPicPr>
        <p:blipFill>
          <a:blip r:embed="rId7"/>
          <a:stretch>
            <a:fillRect/>
          </a:stretch>
        </p:blipFill>
        <p:spPr>
          <a:xfrm>
            <a:off x="3059996" y="643467"/>
            <a:ext cx="6072006" cy="5571066"/>
          </a:xfrm>
          <a:prstGeom prst="rect">
            <a:avLst/>
          </a:prstGeom>
        </p:spPr>
      </p:pic>
      <p:sp>
        <p:nvSpPr>
          <p:cNvPr id="24" name="Rectangle 23">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1DA4A606-B019-4587-BE8C-2AD9E1D27E8A}"/>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23</a:t>
            </a:fld>
            <a:endParaRPr lang="en-US" altLang="en-US">
              <a:solidFill>
                <a:srgbClr val="FFFFFF"/>
              </a:solidFill>
            </a:endParaRPr>
          </a:p>
        </p:txBody>
      </p:sp>
    </p:spTree>
    <p:extLst>
      <p:ext uri="{BB962C8B-B14F-4D97-AF65-F5344CB8AC3E}">
        <p14:creationId xmlns:p14="http://schemas.microsoft.com/office/powerpoint/2010/main" val="29954675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AD32D91F-6897-4706-8AE2-0C176DC1A139}"/>
              </a:ext>
            </a:extLst>
          </p:cNvPr>
          <p:cNvPicPr>
            <a:picLocks noGrp="1" noChangeAspect="1"/>
          </p:cNvPicPr>
          <p:nvPr>
            <p:ph idx="1"/>
          </p:nvPr>
        </p:nvPicPr>
        <p:blipFill>
          <a:blip r:embed="rId7"/>
          <a:stretch>
            <a:fillRect/>
          </a:stretch>
        </p:blipFill>
        <p:spPr>
          <a:xfrm>
            <a:off x="3351430" y="643467"/>
            <a:ext cx="5489138" cy="5571066"/>
          </a:xfrm>
          <a:prstGeom prst="rect">
            <a:avLst/>
          </a:prstGeom>
        </p:spPr>
      </p:pic>
      <p:sp>
        <p:nvSpPr>
          <p:cNvPr id="24" name="Rectangle 23">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54803BAC-0F4E-4F6C-9BBA-5E1CAFB41788}"/>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24</a:t>
            </a:fld>
            <a:endParaRPr lang="en-US" altLang="en-US">
              <a:solidFill>
                <a:srgbClr val="FFFFFF"/>
              </a:solidFill>
            </a:endParaRPr>
          </a:p>
        </p:txBody>
      </p:sp>
    </p:spTree>
    <p:extLst>
      <p:ext uri="{BB962C8B-B14F-4D97-AF65-F5344CB8AC3E}">
        <p14:creationId xmlns:p14="http://schemas.microsoft.com/office/powerpoint/2010/main" val="2817233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8A6E799A-2405-4DF3-92A4-40FEE4374616}"/>
              </a:ext>
            </a:extLst>
          </p:cNvPr>
          <p:cNvPicPr>
            <a:picLocks noGrp="1" noChangeAspect="1"/>
          </p:cNvPicPr>
          <p:nvPr>
            <p:ph idx="1"/>
          </p:nvPr>
        </p:nvPicPr>
        <p:blipFill>
          <a:blip r:embed="rId7"/>
          <a:stretch>
            <a:fillRect/>
          </a:stretch>
        </p:blipFill>
        <p:spPr>
          <a:xfrm>
            <a:off x="3463672" y="643467"/>
            <a:ext cx="5264657" cy="5571066"/>
          </a:xfrm>
          <a:prstGeom prst="rect">
            <a:avLst/>
          </a:prstGeom>
        </p:spPr>
      </p:pic>
      <p:sp>
        <p:nvSpPr>
          <p:cNvPr id="24" name="Rectangle 23">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19CFAAB5-DDB5-4FAF-ABC6-C452966C187E}"/>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25</a:t>
            </a:fld>
            <a:endParaRPr lang="en-US" altLang="en-US">
              <a:solidFill>
                <a:srgbClr val="FFFFFF"/>
              </a:solidFill>
            </a:endParaRPr>
          </a:p>
        </p:txBody>
      </p:sp>
    </p:spTree>
    <p:extLst>
      <p:ext uri="{BB962C8B-B14F-4D97-AF65-F5344CB8AC3E}">
        <p14:creationId xmlns:p14="http://schemas.microsoft.com/office/powerpoint/2010/main" val="18811693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F6D20878-EFAE-4954-9115-9CBD24801C2A}"/>
              </a:ext>
            </a:extLst>
          </p:cNvPr>
          <p:cNvPicPr>
            <a:picLocks noGrp="1" noChangeAspect="1"/>
          </p:cNvPicPr>
          <p:nvPr>
            <p:ph idx="1"/>
          </p:nvPr>
        </p:nvPicPr>
        <p:blipFill>
          <a:blip r:embed="rId7"/>
          <a:stretch>
            <a:fillRect/>
          </a:stretch>
        </p:blipFill>
        <p:spPr>
          <a:xfrm>
            <a:off x="1953944" y="643467"/>
            <a:ext cx="8284112" cy="5571066"/>
          </a:xfrm>
          <a:prstGeom prst="rect">
            <a:avLst/>
          </a:prstGeom>
        </p:spPr>
      </p:pic>
      <p:sp>
        <p:nvSpPr>
          <p:cNvPr id="24" name="Rectangle 23">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25719E67-70C3-4B00-904E-C38ED9162550}"/>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26</a:t>
            </a:fld>
            <a:endParaRPr lang="en-US" altLang="en-US">
              <a:solidFill>
                <a:srgbClr val="FFFFFF"/>
              </a:solidFill>
            </a:endParaRPr>
          </a:p>
        </p:txBody>
      </p:sp>
    </p:spTree>
    <p:extLst>
      <p:ext uri="{BB962C8B-B14F-4D97-AF65-F5344CB8AC3E}">
        <p14:creationId xmlns:p14="http://schemas.microsoft.com/office/powerpoint/2010/main" val="32177169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7" name="Rectangle 136">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9" name="Straight Connector 138">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1" name="Picture 140">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43"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55298" name="Title 1">
            <a:extLst>
              <a:ext uri="{FF2B5EF4-FFF2-40B4-BE49-F238E27FC236}">
                <a16:creationId xmlns:a16="http://schemas.microsoft.com/office/drawing/2014/main" id="{1D8933DA-49B5-4B4E-866B-7585EEC14EF6}"/>
              </a:ext>
            </a:extLst>
          </p:cNvPr>
          <p:cNvSpPr>
            <a:spLocks noGrp="1"/>
          </p:cNvSpPr>
          <p:nvPr>
            <p:ph type="title"/>
          </p:nvPr>
        </p:nvSpPr>
        <p:spPr>
          <a:xfrm>
            <a:off x="806195" y="804672"/>
            <a:ext cx="3521359" cy="5248656"/>
          </a:xfrm>
        </p:spPr>
        <p:txBody>
          <a:bodyPr anchor="ctr">
            <a:normAutofit/>
          </a:bodyPr>
          <a:lstStyle/>
          <a:p>
            <a:pPr algn="ctr">
              <a:defRPr/>
            </a:pPr>
            <a:r>
              <a:rPr lang="en-IN" altLang="en-US">
                <a:cs typeface="Times New Roman" panose="02020603050405020304" pitchFamily="18" charset="0"/>
              </a:rPr>
              <a:t>Licensing of an IP</a:t>
            </a:r>
          </a:p>
        </p:txBody>
      </p:sp>
      <p:sp>
        <p:nvSpPr>
          <p:cNvPr id="22531" name="Content Placeholder 2">
            <a:extLst>
              <a:ext uri="{FF2B5EF4-FFF2-40B4-BE49-F238E27FC236}">
                <a16:creationId xmlns:a16="http://schemas.microsoft.com/office/drawing/2014/main" id="{2A7315D7-3324-4C95-AF7C-FDA96CFB645F}"/>
              </a:ext>
            </a:extLst>
          </p:cNvPr>
          <p:cNvSpPr>
            <a:spLocks noGrp="1"/>
          </p:cNvSpPr>
          <p:nvPr>
            <p:ph idx="1"/>
          </p:nvPr>
        </p:nvSpPr>
        <p:spPr>
          <a:xfrm>
            <a:off x="4975861" y="804671"/>
            <a:ext cx="6399930" cy="5248657"/>
          </a:xfrm>
        </p:spPr>
        <p:txBody>
          <a:bodyPr anchor="ctr">
            <a:normAutofit/>
          </a:bodyPr>
          <a:lstStyle/>
          <a:p>
            <a:r>
              <a:rPr lang="en-IN" altLang="en-US" dirty="0"/>
              <a:t>Licence is a permission that an IP owner grant to another person to use the IP on agreed terms and conditions, while he continues to retain ownership of the IP</a:t>
            </a:r>
          </a:p>
          <a:p>
            <a:r>
              <a:rPr lang="en-IN" altLang="en-US" dirty="0"/>
              <a:t>Licensing creates an income source</a:t>
            </a:r>
          </a:p>
          <a:p>
            <a:r>
              <a:rPr lang="en-IN" altLang="en-US" dirty="0"/>
              <a:t>It establishes a legal framework for transfer of technology to a wider group of researchers and engineers</a:t>
            </a:r>
          </a:p>
          <a:p>
            <a:r>
              <a:rPr lang="en-IN" altLang="en-US" dirty="0"/>
              <a:t>Creates market presence for the technology or trademark</a:t>
            </a:r>
          </a:p>
        </p:txBody>
      </p:sp>
      <p:sp>
        <p:nvSpPr>
          <p:cNvPr id="22532" name="Slide Number Placeholder 4">
            <a:extLst>
              <a:ext uri="{FF2B5EF4-FFF2-40B4-BE49-F238E27FC236}">
                <a16:creationId xmlns:a16="http://schemas.microsoft.com/office/drawing/2014/main" id="{09BD22B9-CC40-4A4E-87D1-92B873E9FFFB}"/>
              </a:ext>
            </a:extLst>
          </p:cNvPr>
          <p:cNvSpPr>
            <a:spLocks noGrp="1"/>
          </p:cNvSpPr>
          <p:nvPr>
            <p:ph type="sldNum" sz="quarter" idx="12"/>
          </p:nvPr>
        </p:nvSpPr>
        <p:spPr bwMode="auto">
          <a:xfrm>
            <a:off x="11082612" y="6400005"/>
            <a:ext cx="633127" cy="301752"/>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 anchorCtr="0" compatLnSpc="1">
            <a:prstTxWarp prst="textNoShape">
              <a:avLst/>
            </a:prstTxWarp>
            <a:norm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5pPr>
            <a:lvl6pPr marL="2514600" indent="-228600" fontAlgn="base">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6pPr>
            <a:lvl7pPr marL="2971800" indent="-228600" fontAlgn="base">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7pPr>
            <a:lvl8pPr marL="3429000" indent="-228600" fontAlgn="base">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8pPr>
            <a:lvl9pPr marL="3886200" indent="-228600" fontAlgn="base">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9pPr>
          </a:lstStyle>
          <a:p>
            <a:pPr algn="r">
              <a:spcBef>
                <a:spcPct val="0"/>
              </a:spcBef>
              <a:spcAft>
                <a:spcPts val="600"/>
              </a:spcAft>
              <a:buClrTx/>
              <a:buSzTx/>
              <a:buFontTx/>
              <a:buNone/>
            </a:pPr>
            <a:fld id="{E87E5669-EB16-4358-836E-7CDE991044BF}" type="slidenum">
              <a:rPr lang="en-US" altLang="en-US" sz="1100">
                <a:solidFill>
                  <a:schemeClr val="accent1"/>
                </a:solidFill>
                <a:latin typeface="Times New Roman" panose="02020603050405020304" pitchFamily="18" charset="0"/>
              </a:rPr>
              <a:pPr algn="r">
                <a:spcBef>
                  <a:spcPct val="0"/>
                </a:spcBef>
                <a:spcAft>
                  <a:spcPts val="600"/>
                </a:spcAft>
                <a:buClrTx/>
                <a:buSzTx/>
                <a:buFontTx/>
                <a:buNone/>
              </a:pPr>
              <a:t>27</a:t>
            </a:fld>
            <a:endParaRPr lang="en-US" altLang="en-US" sz="1100">
              <a:solidFill>
                <a:schemeClr val="accent1"/>
              </a:solidFill>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5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5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53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1"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9" name="Rectangle 138">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1" name="Straight Connector 140">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3" name="Picture 142">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45"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56322" name="Title 1">
            <a:extLst>
              <a:ext uri="{FF2B5EF4-FFF2-40B4-BE49-F238E27FC236}">
                <a16:creationId xmlns:a16="http://schemas.microsoft.com/office/drawing/2014/main" id="{7C36E527-AA9F-4577-B486-DB8B181C1239}"/>
              </a:ext>
            </a:extLst>
          </p:cNvPr>
          <p:cNvSpPr>
            <a:spLocks noGrp="1"/>
          </p:cNvSpPr>
          <p:nvPr>
            <p:ph type="title"/>
          </p:nvPr>
        </p:nvSpPr>
        <p:spPr>
          <a:xfrm>
            <a:off x="806195" y="804672"/>
            <a:ext cx="3521359" cy="5248656"/>
          </a:xfrm>
        </p:spPr>
        <p:txBody>
          <a:bodyPr anchor="ctr">
            <a:normAutofit/>
          </a:bodyPr>
          <a:lstStyle/>
          <a:p>
            <a:pPr algn="ctr">
              <a:defRPr/>
            </a:pPr>
            <a:r>
              <a:rPr lang="en-US" altLang="zh-TW" dirty="0">
                <a:cs typeface="Times New Roman" panose="02020603050405020304" pitchFamily="18" charset="0"/>
              </a:rPr>
              <a:t>Software Piracy</a:t>
            </a:r>
            <a:endParaRPr lang="en-US" altLang="en-US" dirty="0">
              <a:ea typeface="Microsoft JhengHei" panose="020B0604030504040204" pitchFamily="34" charset="-120"/>
              <a:cs typeface="Times New Roman" panose="02020603050405020304" pitchFamily="18" charset="0"/>
            </a:endParaRPr>
          </a:p>
        </p:txBody>
      </p:sp>
      <p:sp>
        <p:nvSpPr>
          <p:cNvPr id="23555" name="Content Placeholder 2">
            <a:extLst>
              <a:ext uri="{FF2B5EF4-FFF2-40B4-BE49-F238E27FC236}">
                <a16:creationId xmlns:a16="http://schemas.microsoft.com/office/drawing/2014/main" id="{124AE968-D144-40B4-A221-5BBCCF7C4867}"/>
              </a:ext>
            </a:extLst>
          </p:cNvPr>
          <p:cNvSpPr>
            <a:spLocks noGrp="1"/>
          </p:cNvSpPr>
          <p:nvPr>
            <p:ph idx="1"/>
          </p:nvPr>
        </p:nvSpPr>
        <p:spPr>
          <a:xfrm>
            <a:off x="4975861" y="804671"/>
            <a:ext cx="6399930" cy="5248657"/>
          </a:xfrm>
        </p:spPr>
        <p:txBody>
          <a:bodyPr anchor="ctr">
            <a:normAutofit/>
          </a:bodyPr>
          <a:lstStyle/>
          <a:p>
            <a:r>
              <a:rPr lang="en-US" altLang="zh-TW" dirty="0"/>
              <a:t>Software piracy is the unauthorized and illegal duplication of copyrighted software.</a:t>
            </a:r>
          </a:p>
          <a:p>
            <a:r>
              <a:rPr lang="en-US" altLang="zh-TW" dirty="0"/>
              <a:t>Covers in Sri Lanka Intellectual Property Act, No. 36 of2003</a:t>
            </a:r>
          </a:p>
          <a:p>
            <a:r>
              <a:rPr lang="en-US" altLang="zh-TW" dirty="0"/>
              <a:t>In general, you do not have the right to copy, loan, rent, or in any way distribute the software, unless otherwise specified in the license.</a:t>
            </a:r>
          </a:p>
          <a:p>
            <a:r>
              <a:rPr lang="en-US" dirty="0"/>
              <a:t>The commercial value of pirated software is $19 billion in North America and Western Europe and has reached $27.3 billion in the rest of the world. </a:t>
            </a:r>
          </a:p>
          <a:p>
            <a:r>
              <a:rPr lang="en-US" dirty="0"/>
              <a:t>According to the </a:t>
            </a:r>
            <a:r>
              <a:rPr lang="en-US" dirty="0">
                <a:hlinkClick r:id="rId4">
                  <a:extLst>
                    <a:ext uri="{A12FA001-AC4F-418D-AE19-62706E023703}">
                      <ahyp:hlinkClr xmlns:ahyp="http://schemas.microsoft.com/office/drawing/2018/hyperlinkcolor" val="tx"/>
                    </a:ext>
                  </a:extLst>
                </a:hlinkClick>
              </a:rPr>
              <a:t>2018 Global Software Survey</a:t>
            </a:r>
            <a:r>
              <a:rPr lang="en-US" dirty="0"/>
              <a:t>, 37% of software installed on personal computers is unlicensed software</a:t>
            </a:r>
            <a:endParaRPr lang="en-US" altLang="en-US" dirty="0">
              <a:ea typeface="Microsoft JhengHei" panose="020B0604030504040204" pitchFamily="34" charset="-120"/>
            </a:endParaRPr>
          </a:p>
        </p:txBody>
      </p:sp>
      <p:sp>
        <p:nvSpPr>
          <p:cNvPr id="56324" name="Slide Number Placeholder 1">
            <a:extLst>
              <a:ext uri="{FF2B5EF4-FFF2-40B4-BE49-F238E27FC236}">
                <a16:creationId xmlns:a16="http://schemas.microsoft.com/office/drawing/2014/main" id="{02BDA81A-A7E2-42E2-82B2-4E8A47176857}"/>
              </a:ext>
            </a:extLst>
          </p:cNvPr>
          <p:cNvSpPr>
            <a:spLocks noGrp="1"/>
          </p:cNvSpPr>
          <p:nvPr>
            <p:ph type="sldNum" sz="quarter" idx="12"/>
          </p:nvPr>
        </p:nvSpPr>
        <p:spPr>
          <a:xfrm>
            <a:off x="11082612" y="6400005"/>
            <a:ext cx="633127" cy="301752"/>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 anchorCtr="0" compatLnSpc="1">
            <a:prstTxWarp prst="textNoShape">
              <a:avLst/>
            </a:prstTxWarp>
            <a:norm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algn="r">
              <a:spcBef>
                <a:spcPct val="0"/>
              </a:spcBef>
              <a:spcAft>
                <a:spcPts val="600"/>
              </a:spcAft>
              <a:buClrTx/>
              <a:buFontTx/>
              <a:buNone/>
              <a:defRPr/>
            </a:pPr>
            <a:fld id="{6C0F5959-057B-4E17-9113-28C1FBDCCD2C}" type="slidenum">
              <a:rPr lang="en-US" altLang="en-US" sz="1100">
                <a:solidFill>
                  <a:schemeClr val="accent1"/>
                </a:solidFill>
                <a:latin typeface="Times New Roman" panose="02020603050405020304" pitchFamily="18" charset="0"/>
              </a:rPr>
              <a:pPr algn="r">
                <a:spcBef>
                  <a:spcPct val="0"/>
                </a:spcBef>
                <a:spcAft>
                  <a:spcPts val="600"/>
                </a:spcAft>
                <a:buClrTx/>
                <a:buFontTx/>
                <a:buNone/>
                <a:defRPr/>
              </a:pPr>
              <a:t>28</a:t>
            </a:fld>
            <a:endParaRPr lang="en-US" altLang="en-US" sz="1100">
              <a:solidFill>
                <a:schemeClr val="accent1"/>
              </a:solidFill>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5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55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55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55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55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9" name="Rectangle 138">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1" name="Straight Connector 140">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3" name="Picture 142">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45"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56322" name="Title 1">
            <a:extLst>
              <a:ext uri="{FF2B5EF4-FFF2-40B4-BE49-F238E27FC236}">
                <a16:creationId xmlns:a16="http://schemas.microsoft.com/office/drawing/2014/main" id="{7C36E527-AA9F-4577-B486-DB8B181C1239}"/>
              </a:ext>
            </a:extLst>
          </p:cNvPr>
          <p:cNvSpPr>
            <a:spLocks noGrp="1"/>
          </p:cNvSpPr>
          <p:nvPr>
            <p:ph type="title"/>
          </p:nvPr>
        </p:nvSpPr>
        <p:spPr>
          <a:xfrm>
            <a:off x="806195" y="804672"/>
            <a:ext cx="3521359" cy="5248656"/>
          </a:xfrm>
        </p:spPr>
        <p:txBody>
          <a:bodyPr anchor="ctr">
            <a:normAutofit/>
          </a:bodyPr>
          <a:lstStyle/>
          <a:p>
            <a:pPr algn="ctr">
              <a:defRPr/>
            </a:pPr>
            <a:r>
              <a:rPr lang="en-US" altLang="zh-TW">
                <a:cs typeface="Times New Roman" panose="02020603050405020304" pitchFamily="18" charset="0"/>
              </a:rPr>
              <a:t>Software Piracy</a:t>
            </a:r>
            <a:endParaRPr lang="en-US" altLang="en-US">
              <a:ea typeface="Microsoft JhengHei" panose="020B0604030504040204" pitchFamily="34" charset="-120"/>
              <a:cs typeface="Times New Roman" panose="02020603050405020304" pitchFamily="18" charset="0"/>
            </a:endParaRPr>
          </a:p>
        </p:txBody>
      </p:sp>
      <p:sp>
        <p:nvSpPr>
          <p:cNvPr id="23555" name="Content Placeholder 2">
            <a:extLst>
              <a:ext uri="{FF2B5EF4-FFF2-40B4-BE49-F238E27FC236}">
                <a16:creationId xmlns:a16="http://schemas.microsoft.com/office/drawing/2014/main" id="{124AE968-D144-40B4-A221-5BBCCF7C4867}"/>
              </a:ext>
            </a:extLst>
          </p:cNvPr>
          <p:cNvSpPr>
            <a:spLocks noGrp="1"/>
          </p:cNvSpPr>
          <p:nvPr>
            <p:ph idx="1"/>
          </p:nvPr>
        </p:nvSpPr>
        <p:spPr>
          <a:xfrm>
            <a:off x="4975861" y="804671"/>
            <a:ext cx="6399930" cy="5248657"/>
          </a:xfrm>
        </p:spPr>
        <p:txBody>
          <a:bodyPr anchor="ctr">
            <a:normAutofit/>
          </a:bodyPr>
          <a:lstStyle/>
          <a:p>
            <a:r>
              <a:rPr lang="en-US" altLang="en-US" dirty="0">
                <a:ea typeface="Microsoft JhengHei" panose="020B0604030504040204" pitchFamily="34" charset="-120"/>
              </a:rPr>
              <a:t>Five major types of software piracy could be classified:</a:t>
            </a:r>
          </a:p>
          <a:p>
            <a:pPr lvl="1"/>
            <a:r>
              <a:rPr lang="en-US" altLang="zh-TW" dirty="0"/>
              <a:t>Soft-lifting</a:t>
            </a:r>
          </a:p>
          <a:p>
            <a:pPr lvl="1"/>
            <a:r>
              <a:rPr lang="en-US" altLang="zh-TW" dirty="0"/>
              <a:t>Client-Server Overuse </a:t>
            </a:r>
          </a:p>
          <a:p>
            <a:pPr lvl="1"/>
            <a:r>
              <a:rPr lang="en-US" altLang="zh-TW" dirty="0"/>
              <a:t>Internet Piracy</a:t>
            </a:r>
          </a:p>
          <a:p>
            <a:pPr lvl="1"/>
            <a:r>
              <a:rPr lang="en-US" altLang="zh-TW" dirty="0"/>
              <a:t>Hard-Disk Loading </a:t>
            </a:r>
          </a:p>
          <a:p>
            <a:pPr lvl="1"/>
            <a:r>
              <a:rPr lang="en-US" altLang="zh-TW" dirty="0"/>
              <a:t>Software Counterfeiting</a:t>
            </a:r>
            <a:endParaRPr lang="en-US" altLang="en-US" dirty="0">
              <a:ea typeface="Microsoft JhengHei" panose="020B0604030504040204" pitchFamily="34" charset="-120"/>
            </a:endParaRPr>
          </a:p>
        </p:txBody>
      </p:sp>
      <p:sp>
        <p:nvSpPr>
          <p:cNvPr id="56324" name="Slide Number Placeholder 1">
            <a:extLst>
              <a:ext uri="{FF2B5EF4-FFF2-40B4-BE49-F238E27FC236}">
                <a16:creationId xmlns:a16="http://schemas.microsoft.com/office/drawing/2014/main" id="{02BDA81A-A7E2-42E2-82B2-4E8A47176857}"/>
              </a:ext>
            </a:extLst>
          </p:cNvPr>
          <p:cNvSpPr>
            <a:spLocks noGrp="1"/>
          </p:cNvSpPr>
          <p:nvPr>
            <p:ph type="sldNum" sz="quarter" idx="12"/>
          </p:nvPr>
        </p:nvSpPr>
        <p:spPr>
          <a:xfrm>
            <a:off x="11082612" y="6400005"/>
            <a:ext cx="633127" cy="301752"/>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 anchorCtr="0" compatLnSpc="1">
            <a:prstTxWarp prst="textNoShape">
              <a:avLst/>
            </a:prstTxWarp>
            <a:norm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algn="r">
              <a:spcBef>
                <a:spcPct val="0"/>
              </a:spcBef>
              <a:spcAft>
                <a:spcPts val="600"/>
              </a:spcAft>
              <a:buClrTx/>
              <a:buFontTx/>
              <a:buNone/>
              <a:defRPr/>
            </a:pPr>
            <a:fld id="{6C0F5959-057B-4E17-9113-28C1FBDCCD2C}" type="slidenum">
              <a:rPr lang="en-US" altLang="en-US" sz="1100">
                <a:solidFill>
                  <a:schemeClr val="accent1"/>
                </a:solidFill>
                <a:latin typeface="Times New Roman" panose="02020603050405020304" pitchFamily="18" charset="0"/>
              </a:rPr>
              <a:pPr algn="r">
                <a:spcBef>
                  <a:spcPct val="0"/>
                </a:spcBef>
                <a:spcAft>
                  <a:spcPts val="600"/>
                </a:spcAft>
                <a:buClrTx/>
                <a:buFontTx/>
                <a:buNone/>
                <a:defRPr/>
              </a:pPr>
              <a:t>29</a:t>
            </a:fld>
            <a:endParaRPr lang="en-US" altLang="en-US" sz="1100">
              <a:solidFill>
                <a:schemeClr val="accent1"/>
              </a:solidFill>
              <a:latin typeface="Times New Roman" panose="02020603050405020304" pitchFamily="18" charset="0"/>
            </a:endParaRPr>
          </a:p>
        </p:txBody>
      </p:sp>
    </p:spTree>
    <p:extLst>
      <p:ext uri="{BB962C8B-B14F-4D97-AF65-F5344CB8AC3E}">
        <p14:creationId xmlns:p14="http://schemas.microsoft.com/office/powerpoint/2010/main" val="1451574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55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55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355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3555">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3555">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355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27"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8"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9"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0"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1"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2"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3665AA59-10CF-4591-919B-E7E9583F5630}"/>
              </a:ext>
            </a:extLst>
          </p:cNvPr>
          <p:cNvPicPr>
            <a:picLocks noGrp="1" noChangeAspect="1"/>
          </p:cNvPicPr>
          <p:nvPr>
            <p:ph idx="1"/>
          </p:nvPr>
        </p:nvPicPr>
        <p:blipFill>
          <a:blip r:embed="rId7"/>
          <a:stretch>
            <a:fillRect/>
          </a:stretch>
        </p:blipFill>
        <p:spPr>
          <a:xfrm>
            <a:off x="889397" y="643467"/>
            <a:ext cx="10413205" cy="5571066"/>
          </a:xfrm>
          <a:prstGeom prst="rect">
            <a:avLst/>
          </a:prstGeom>
        </p:spPr>
      </p:pic>
      <p:sp>
        <p:nvSpPr>
          <p:cNvPr id="34"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FDE3A2FE-EDCA-42DE-A293-72775C7A0980}"/>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3</a:t>
            </a:fld>
            <a:endParaRPr lang="en-US" altLang="en-US">
              <a:solidFill>
                <a:srgbClr val="FFFFFF"/>
              </a:solidFill>
            </a:endParaRPr>
          </a:p>
        </p:txBody>
      </p:sp>
    </p:spTree>
    <p:extLst>
      <p:ext uri="{BB962C8B-B14F-4D97-AF65-F5344CB8AC3E}">
        <p14:creationId xmlns:p14="http://schemas.microsoft.com/office/powerpoint/2010/main" val="27501299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9"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5" name="Title 1">
            <a:extLst>
              <a:ext uri="{FF2B5EF4-FFF2-40B4-BE49-F238E27FC236}">
                <a16:creationId xmlns:a16="http://schemas.microsoft.com/office/drawing/2014/main" id="{CBD49E1A-F486-45C6-ADD3-837476B03C2A}"/>
              </a:ext>
            </a:extLst>
          </p:cNvPr>
          <p:cNvSpPr txBox="1">
            <a:spLocks/>
          </p:cNvSpPr>
          <p:nvPr/>
        </p:nvSpPr>
        <p:spPr>
          <a:xfrm>
            <a:off x="806195" y="804672"/>
            <a:ext cx="3521359" cy="5248656"/>
          </a:xfrm>
          <a:prstGeom prst="rect">
            <a:avLst/>
          </a:prstGeom>
        </p:spPr>
        <p:txBody>
          <a:bodyPr vert="horz" lIns="91440" tIns="45720" rIns="91440" bIns="45720" rtlCol="0" anchor="ctr">
            <a:norm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defTabSz="457200">
              <a:spcAft>
                <a:spcPts val="600"/>
              </a:spcAft>
              <a:defRPr/>
            </a:pPr>
            <a:r>
              <a:rPr lang="en-US" altLang="zh-TW" b="0" i="0" kern="1200" dirty="0">
                <a:solidFill>
                  <a:schemeClr val="tx2"/>
                </a:solidFill>
                <a:latin typeface="+mj-lt"/>
                <a:ea typeface="+mj-ea"/>
                <a:cs typeface="+mj-cs"/>
              </a:rPr>
              <a:t>Fair Use </a:t>
            </a:r>
            <a:endParaRPr lang="en-US" altLang="en-US" b="0" i="0" kern="1200" dirty="0">
              <a:solidFill>
                <a:schemeClr val="tx2"/>
              </a:solidFill>
              <a:latin typeface="+mj-lt"/>
              <a:ea typeface="+mj-ea"/>
              <a:cs typeface="+mj-cs"/>
            </a:endParaRPr>
          </a:p>
        </p:txBody>
      </p:sp>
      <p:sp>
        <p:nvSpPr>
          <p:cNvPr id="6" name="Content Placeholder 2">
            <a:extLst>
              <a:ext uri="{FF2B5EF4-FFF2-40B4-BE49-F238E27FC236}">
                <a16:creationId xmlns:a16="http://schemas.microsoft.com/office/drawing/2014/main" id="{60EEC038-B638-4566-AC31-5AE4D0EEDF78}"/>
              </a:ext>
            </a:extLst>
          </p:cNvPr>
          <p:cNvSpPr txBox="1">
            <a:spLocks/>
          </p:cNvSpPr>
          <p:nvPr/>
        </p:nvSpPr>
        <p:spPr>
          <a:xfrm>
            <a:off x="4975861" y="804671"/>
            <a:ext cx="6399930" cy="5248657"/>
          </a:xfrm>
          <a:prstGeom prst="rect">
            <a:avLst/>
          </a:prstGeom>
        </p:spPr>
        <p:txBody>
          <a:bodyPr vert="horz" lIns="91440" tIns="45720" rIns="91440" bIns="45720" rtlCol="0" anchor="ctr">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defTabSz="457200"/>
            <a:r>
              <a:rPr lang="en-US" altLang="zh-TW" dirty="0"/>
              <a:t>Copyright law protects certain exclusive rights of copyright holders.</a:t>
            </a:r>
          </a:p>
          <a:p>
            <a:pPr defTabSz="457200"/>
            <a:r>
              <a:rPr lang="en-US" altLang="zh-TW" dirty="0"/>
              <a:t>However, copyright law does allow limited copying, distribution, and display of copyrighted works without the author's permission, under certain conditions known as "fair use“.</a:t>
            </a:r>
            <a:endParaRPr lang="en-US" altLang="en-US" dirty="0"/>
          </a:p>
        </p:txBody>
      </p:sp>
      <p:sp>
        <p:nvSpPr>
          <p:cNvPr id="4" name="Slide Number Placeholder 3">
            <a:extLst>
              <a:ext uri="{FF2B5EF4-FFF2-40B4-BE49-F238E27FC236}">
                <a16:creationId xmlns:a16="http://schemas.microsoft.com/office/drawing/2014/main" id="{C3DD840B-20F1-4636-AFE3-85A098F15DE2}"/>
              </a:ext>
            </a:extLst>
          </p:cNvPr>
          <p:cNvSpPr>
            <a:spLocks noGrp="1"/>
          </p:cNvSpPr>
          <p:nvPr>
            <p:ph type="sldNum" sz="quarter" idx="12"/>
          </p:nvPr>
        </p:nvSpPr>
        <p:spPr>
          <a:xfrm>
            <a:off x="11082612" y="6400005"/>
            <a:ext cx="633127" cy="301752"/>
          </a:xfrm>
        </p:spPr>
        <p:txBody>
          <a:bodyPr vert="horz" lIns="91440" tIns="45720" rIns="91440" bIns="45720" rtlCol="0" anchor="ctr">
            <a:normAutofit/>
          </a:bodyPr>
          <a:lstStyle/>
          <a:p>
            <a:pPr algn="r">
              <a:spcAft>
                <a:spcPts val="600"/>
              </a:spcAft>
              <a:defRPr/>
            </a:pPr>
            <a:fld id="{1A3AB7EE-C036-4DB4-BCAD-4CD90E1EAB54}" type="slidenum">
              <a:rPr lang="en-US" altLang="en-US" sz="1100" b="0" i="0" kern="1200">
                <a:solidFill>
                  <a:schemeClr val="accent1"/>
                </a:solidFill>
                <a:latin typeface="+mn-lt"/>
                <a:ea typeface="+mn-ea"/>
                <a:cs typeface="+mn-cs"/>
              </a:rPr>
              <a:pPr algn="r">
                <a:spcAft>
                  <a:spcPts val="600"/>
                </a:spcAft>
                <a:defRPr/>
              </a:pPr>
              <a:t>30</a:t>
            </a:fld>
            <a:endParaRPr lang="en-US" altLang="en-US" sz="1100" b="0" i="0" kern="1200">
              <a:solidFill>
                <a:schemeClr val="accent1"/>
              </a:solidFill>
              <a:latin typeface="+mn-lt"/>
              <a:ea typeface="+mn-ea"/>
              <a:cs typeface="+mn-cs"/>
            </a:endParaRPr>
          </a:p>
        </p:txBody>
      </p:sp>
    </p:spTree>
    <p:extLst>
      <p:ext uri="{BB962C8B-B14F-4D97-AF65-F5344CB8AC3E}">
        <p14:creationId xmlns:p14="http://schemas.microsoft.com/office/powerpoint/2010/main" val="11380611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9"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5" name="Title 1">
            <a:extLst>
              <a:ext uri="{FF2B5EF4-FFF2-40B4-BE49-F238E27FC236}">
                <a16:creationId xmlns:a16="http://schemas.microsoft.com/office/drawing/2014/main" id="{CBD49E1A-F486-45C6-ADD3-837476B03C2A}"/>
              </a:ext>
            </a:extLst>
          </p:cNvPr>
          <p:cNvSpPr txBox="1">
            <a:spLocks/>
          </p:cNvSpPr>
          <p:nvPr/>
        </p:nvSpPr>
        <p:spPr>
          <a:xfrm>
            <a:off x="806195" y="804672"/>
            <a:ext cx="3521359" cy="5248656"/>
          </a:xfrm>
          <a:prstGeom prst="rect">
            <a:avLst/>
          </a:prstGeom>
        </p:spPr>
        <p:txBody>
          <a:bodyPr vert="horz" lIns="91440" tIns="45720" rIns="91440" bIns="45720" rtlCol="0" anchor="ctr">
            <a:norm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defTabSz="457200">
              <a:spcAft>
                <a:spcPts val="600"/>
              </a:spcAft>
              <a:defRPr/>
            </a:pPr>
            <a:r>
              <a:rPr lang="en-US" altLang="zh-TW" b="0" i="0" kern="1200" dirty="0">
                <a:solidFill>
                  <a:schemeClr val="tx2"/>
                </a:solidFill>
                <a:latin typeface="+mj-lt"/>
                <a:ea typeface="+mj-ea"/>
                <a:cs typeface="+mj-cs"/>
              </a:rPr>
              <a:t>Fair Use </a:t>
            </a:r>
            <a:endParaRPr lang="en-US" altLang="en-US" b="0" i="0" kern="1200" dirty="0">
              <a:solidFill>
                <a:schemeClr val="tx2"/>
              </a:solidFill>
              <a:latin typeface="+mj-lt"/>
              <a:ea typeface="+mj-ea"/>
              <a:cs typeface="+mj-cs"/>
            </a:endParaRPr>
          </a:p>
        </p:txBody>
      </p:sp>
      <p:sp>
        <p:nvSpPr>
          <p:cNvPr id="6" name="Content Placeholder 2">
            <a:extLst>
              <a:ext uri="{FF2B5EF4-FFF2-40B4-BE49-F238E27FC236}">
                <a16:creationId xmlns:a16="http://schemas.microsoft.com/office/drawing/2014/main" id="{60EEC038-B638-4566-AC31-5AE4D0EEDF78}"/>
              </a:ext>
            </a:extLst>
          </p:cNvPr>
          <p:cNvSpPr txBox="1">
            <a:spLocks/>
          </p:cNvSpPr>
          <p:nvPr/>
        </p:nvSpPr>
        <p:spPr>
          <a:xfrm>
            <a:off x="4975861" y="804671"/>
            <a:ext cx="6399930" cy="5248657"/>
          </a:xfrm>
          <a:prstGeom prst="rect">
            <a:avLst/>
          </a:prstGeom>
        </p:spPr>
        <p:txBody>
          <a:bodyPr vert="horz" lIns="91440" tIns="45720" rIns="91440" bIns="45720" rtlCol="0" anchor="ctr">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defTabSz="457200"/>
            <a:r>
              <a:rPr lang="en-US" altLang="zh-TW" dirty="0"/>
              <a:t>Here are the four standards: </a:t>
            </a:r>
          </a:p>
          <a:p>
            <a:pPr lvl="1" defTabSz="457200"/>
            <a:r>
              <a:rPr lang="en-US" altLang="zh-TW" dirty="0"/>
              <a:t>The purpose and character of the use. </a:t>
            </a:r>
          </a:p>
          <a:p>
            <a:pPr lvl="1" defTabSz="457200"/>
            <a:r>
              <a:rPr lang="en-US" altLang="zh-TW" dirty="0"/>
              <a:t>The nature of the copyrighted work. </a:t>
            </a:r>
          </a:p>
          <a:p>
            <a:pPr lvl="1" defTabSz="457200"/>
            <a:r>
              <a:rPr lang="en-US" altLang="zh-TW" dirty="0"/>
              <a:t>The amount and substantiality of the portion used in relation to the copyrighted work as a whole </a:t>
            </a:r>
          </a:p>
          <a:p>
            <a:pPr lvl="1" defTabSz="457200"/>
            <a:r>
              <a:rPr lang="en-US" altLang="zh-TW" dirty="0"/>
              <a:t>The effect of use on the potential market for or value of the work. </a:t>
            </a:r>
            <a:endParaRPr lang="en-US" altLang="en-US" dirty="0"/>
          </a:p>
        </p:txBody>
      </p:sp>
      <p:sp>
        <p:nvSpPr>
          <p:cNvPr id="4" name="Slide Number Placeholder 3">
            <a:extLst>
              <a:ext uri="{FF2B5EF4-FFF2-40B4-BE49-F238E27FC236}">
                <a16:creationId xmlns:a16="http://schemas.microsoft.com/office/drawing/2014/main" id="{C3DD840B-20F1-4636-AFE3-85A098F15DE2}"/>
              </a:ext>
            </a:extLst>
          </p:cNvPr>
          <p:cNvSpPr>
            <a:spLocks noGrp="1"/>
          </p:cNvSpPr>
          <p:nvPr>
            <p:ph type="sldNum" sz="quarter" idx="12"/>
          </p:nvPr>
        </p:nvSpPr>
        <p:spPr>
          <a:xfrm>
            <a:off x="11082612" y="6400005"/>
            <a:ext cx="633127" cy="301752"/>
          </a:xfrm>
        </p:spPr>
        <p:txBody>
          <a:bodyPr vert="horz" lIns="91440" tIns="45720" rIns="91440" bIns="45720" rtlCol="0" anchor="ctr">
            <a:normAutofit/>
          </a:bodyPr>
          <a:lstStyle/>
          <a:p>
            <a:pPr algn="r">
              <a:spcAft>
                <a:spcPts val="600"/>
              </a:spcAft>
              <a:defRPr/>
            </a:pPr>
            <a:fld id="{1A3AB7EE-C036-4DB4-BCAD-4CD90E1EAB54}" type="slidenum">
              <a:rPr lang="en-US" altLang="en-US" sz="1100" b="0" i="0" kern="1200">
                <a:solidFill>
                  <a:schemeClr val="accent1"/>
                </a:solidFill>
                <a:latin typeface="+mn-lt"/>
                <a:ea typeface="+mn-ea"/>
                <a:cs typeface="+mn-cs"/>
              </a:rPr>
              <a:pPr algn="r">
                <a:spcAft>
                  <a:spcPts val="600"/>
                </a:spcAft>
                <a:defRPr/>
              </a:pPr>
              <a:t>31</a:t>
            </a:fld>
            <a:endParaRPr lang="en-US" altLang="en-US" sz="1100" b="0" i="0" kern="1200">
              <a:solidFill>
                <a:schemeClr val="accent1"/>
              </a:solidFill>
              <a:latin typeface="+mn-lt"/>
              <a:ea typeface="+mn-ea"/>
              <a:cs typeface="+mn-cs"/>
            </a:endParaRPr>
          </a:p>
        </p:txBody>
      </p:sp>
    </p:spTree>
    <p:extLst>
      <p:ext uri="{BB962C8B-B14F-4D97-AF65-F5344CB8AC3E}">
        <p14:creationId xmlns:p14="http://schemas.microsoft.com/office/powerpoint/2010/main" val="3720302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9" name="Rectangle 138">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1" name="Straight Connector 140">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3" name="Picture 142">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45"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56322" name="Title 1">
            <a:extLst>
              <a:ext uri="{FF2B5EF4-FFF2-40B4-BE49-F238E27FC236}">
                <a16:creationId xmlns:a16="http://schemas.microsoft.com/office/drawing/2014/main" id="{7C36E527-AA9F-4577-B486-DB8B181C1239}"/>
              </a:ext>
            </a:extLst>
          </p:cNvPr>
          <p:cNvSpPr>
            <a:spLocks noGrp="1"/>
          </p:cNvSpPr>
          <p:nvPr>
            <p:ph type="title"/>
          </p:nvPr>
        </p:nvSpPr>
        <p:spPr>
          <a:xfrm>
            <a:off x="806195" y="804672"/>
            <a:ext cx="3521359" cy="5248656"/>
          </a:xfrm>
        </p:spPr>
        <p:txBody>
          <a:bodyPr anchor="ctr">
            <a:normAutofit/>
          </a:bodyPr>
          <a:lstStyle/>
          <a:p>
            <a:pPr algn="ctr">
              <a:defRPr/>
            </a:pPr>
            <a:r>
              <a:rPr lang="en-US" altLang="zh-TW">
                <a:cs typeface="Times New Roman" panose="02020603050405020304" pitchFamily="18" charset="0"/>
              </a:rPr>
              <a:t>Open-Source Software</a:t>
            </a:r>
            <a:endParaRPr lang="en-US" altLang="en-US">
              <a:ea typeface="Microsoft JhengHei" panose="020B0604030504040204" pitchFamily="34" charset="-120"/>
              <a:cs typeface="Times New Roman" panose="02020603050405020304" pitchFamily="18" charset="0"/>
            </a:endParaRPr>
          </a:p>
        </p:txBody>
      </p:sp>
      <p:sp>
        <p:nvSpPr>
          <p:cNvPr id="23555" name="Content Placeholder 2">
            <a:extLst>
              <a:ext uri="{FF2B5EF4-FFF2-40B4-BE49-F238E27FC236}">
                <a16:creationId xmlns:a16="http://schemas.microsoft.com/office/drawing/2014/main" id="{124AE968-D144-40B4-A221-5BBCCF7C4867}"/>
              </a:ext>
            </a:extLst>
          </p:cNvPr>
          <p:cNvSpPr>
            <a:spLocks noGrp="1"/>
          </p:cNvSpPr>
          <p:nvPr>
            <p:ph idx="1"/>
          </p:nvPr>
        </p:nvSpPr>
        <p:spPr>
          <a:xfrm>
            <a:off x="4975861" y="804671"/>
            <a:ext cx="6399930" cy="5248657"/>
          </a:xfrm>
        </p:spPr>
        <p:txBody>
          <a:bodyPr anchor="ctr">
            <a:normAutofit/>
          </a:bodyPr>
          <a:lstStyle/>
          <a:p>
            <a:r>
              <a:rPr lang="en-US" altLang="en-US" dirty="0">
                <a:ea typeface="Microsoft JhengHei" panose="020B0604030504040204" pitchFamily="34" charset="-120"/>
              </a:rPr>
              <a:t>Source code to software ought to be freely distributed</a:t>
            </a:r>
          </a:p>
          <a:p>
            <a:r>
              <a:rPr lang="en-US" altLang="en-US" dirty="0">
                <a:ea typeface="Microsoft JhengHei" panose="020B0604030504040204" pitchFamily="34" charset="-120"/>
              </a:rPr>
              <a:t>Encourage to examine and improve other’s code</a:t>
            </a:r>
          </a:p>
          <a:p>
            <a:r>
              <a:rPr lang="en-US" altLang="en-US" dirty="0">
                <a:ea typeface="Microsoft JhengHei" panose="020B0604030504040204" pitchFamily="34" charset="-120"/>
              </a:rPr>
              <a:t>New version of software appear much more frequently</a:t>
            </a:r>
          </a:p>
          <a:p>
            <a:r>
              <a:rPr lang="en-US" altLang="en-US" dirty="0">
                <a:ea typeface="Microsoft JhengHei" panose="020B0604030504040204" pitchFamily="34" charset="-120"/>
              </a:rPr>
              <a:t>Eliminate tension between obeying copyright law and helping others</a:t>
            </a:r>
          </a:p>
          <a:p>
            <a:r>
              <a:rPr lang="en-US" altLang="en-US" dirty="0">
                <a:ea typeface="Microsoft JhengHei" panose="020B0604030504040204" pitchFamily="34" charset="-120"/>
              </a:rPr>
              <a:t>Anyone can make money by providing support, those who provide best support would be rewarded</a:t>
            </a:r>
          </a:p>
          <a:p>
            <a:r>
              <a:rPr lang="en-US" altLang="en-US" dirty="0">
                <a:ea typeface="Microsoft JhengHei" panose="020B0604030504040204" pitchFamily="34" charset="-120"/>
              </a:rPr>
              <a:t>Ex: Apache web servers, Linux OS</a:t>
            </a:r>
          </a:p>
        </p:txBody>
      </p:sp>
      <p:sp>
        <p:nvSpPr>
          <p:cNvPr id="56324" name="Slide Number Placeholder 1">
            <a:extLst>
              <a:ext uri="{FF2B5EF4-FFF2-40B4-BE49-F238E27FC236}">
                <a16:creationId xmlns:a16="http://schemas.microsoft.com/office/drawing/2014/main" id="{02BDA81A-A7E2-42E2-82B2-4E8A47176857}"/>
              </a:ext>
            </a:extLst>
          </p:cNvPr>
          <p:cNvSpPr>
            <a:spLocks noGrp="1"/>
          </p:cNvSpPr>
          <p:nvPr>
            <p:ph type="sldNum" sz="quarter" idx="12"/>
          </p:nvPr>
        </p:nvSpPr>
        <p:spPr>
          <a:xfrm>
            <a:off x="11082612" y="6400005"/>
            <a:ext cx="633127" cy="301752"/>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 anchorCtr="0" compatLnSpc="1">
            <a:prstTxWarp prst="textNoShape">
              <a:avLst/>
            </a:prstTxWarp>
            <a:norm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algn="r">
              <a:spcBef>
                <a:spcPct val="0"/>
              </a:spcBef>
              <a:spcAft>
                <a:spcPts val="600"/>
              </a:spcAft>
              <a:buClrTx/>
              <a:buFontTx/>
              <a:buNone/>
              <a:defRPr/>
            </a:pPr>
            <a:fld id="{6C0F5959-057B-4E17-9113-28C1FBDCCD2C}" type="slidenum">
              <a:rPr lang="en-US" altLang="en-US" sz="1100">
                <a:solidFill>
                  <a:schemeClr val="accent1"/>
                </a:solidFill>
                <a:latin typeface="Times New Roman" panose="02020603050405020304" pitchFamily="18" charset="0"/>
              </a:rPr>
              <a:pPr algn="r">
                <a:spcBef>
                  <a:spcPct val="0"/>
                </a:spcBef>
                <a:spcAft>
                  <a:spcPts val="600"/>
                </a:spcAft>
                <a:buClrTx/>
                <a:buFontTx/>
                <a:buNone/>
                <a:defRPr/>
              </a:pPr>
              <a:t>32</a:t>
            </a:fld>
            <a:endParaRPr lang="en-US" altLang="en-US" sz="1100">
              <a:solidFill>
                <a:schemeClr val="accent1"/>
              </a:solidFill>
              <a:latin typeface="Times New Roman" panose="02020603050405020304" pitchFamily="18" charset="0"/>
            </a:endParaRPr>
          </a:p>
        </p:txBody>
      </p:sp>
    </p:spTree>
    <p:extLst>
      <p:ext uri="{BB962C8B-B14F-4D97-AF65-F5344CB8AC3E}">
        <p14:creationId xmlns:p14="http://schemas.microsoft.com/office/powerpoint/2010/main" val="1098057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5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55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55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55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55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55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Rectangle 74">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 name="Straight Connector 76">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79" name="Picture 78">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81"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62466" name="Title 1">
            <a:extLst>
              <a:ext uri="{FF2B5EF4-FFF2-40B4-BE49-F238E27FC236}">
                <a16:creationId xmlns:a16="http://schemas.microsoft.com/office/drawing/2014/main" id="{AC36B8F2-5998-4BDB-B419-67B68CD15B65}"/>
              </a:ext>
            </a:extLst>
          </p:cNvPr>
          <p:cNvSpPr>
            <a:spLocks noGrp="1"/>
          </p:cNvSpPr>
          <p:nvPr>
            <p:ph type="title"/>
          </p:nvPr>
        </p:nvSpPr>
        <p:spPr>
          <a:xfrm>
            <a:off x="806195" y="804672"/>
            <a:ext cx="3521359" cy="5248656"/>
          </a:xfrm>
        </p:spPr>
        <p:txBody>
          <a:bodyPr anchor="ctr">
            <a:normAutofit/>
          </a:bodyPr>
          <a:lstStyle/>
          <a:p>
            <a:pPr algn="ctr">
              <a:defRPr/>
            </a:pPr>
            <a:r>
              <a:rPr lang="en-US" altLang="en-US"/>
              <a:t>Protect your Intellectual Property</a:t>
            </a:r>
          </a:p>
        </p:txBody>
      </p:sp>
      <p:sp>
        <p:nvSpPr>
          <p:cNvPr id="3" name="Content Placeholder 2">
            <a:extLst>
              <a:ext uri="{FF2B5EF4-FFF2-40B4-BE49-F238E27FC236}">
                <a16:creationId xmlns:a16="http://schemas.microsoft.com/office/drawing/2014/main" id="{286421DB-CD01-411C-B3B7-B2EA8ECF94C2}"/>
              </a:ext>
            </a:extLst>
          </p:cNvPr>
          <p:cNvSpPr>
            <a:spLocks noGrp="1"/>
          </p:cNvSpPr>
          <p:nvPr>
            <p:ph idx="1"/>
          </p:nvPr>
        </p:nvSpPr>
        <p:spPr>
          <a:xfrm>
            <a:off x="4975861" y="804671"/>
            <a:ext cx="6399930" cy="5248657"/>
          </a:xfrm>
        </p:spPr>
        <p:txBody>
          <a:bodyPr rtlCol="0" anchor="ctr">
            <a:normAutofit/>
          </a:bodyPr>
          <a:lstStyle/>
          <a:p>
            <a:pPr marL="0" indent="0">
              <a:buNone/>
              <a:defRPr/>
            </a:pPr>
            <a:r>
              <a:rPr lang="en-US" b="1" dirty="0"/>
              <a:t>Register the Appropriate IP Protection </a:t>
            </a:r>
          </a:p>
          <a:p>
            <a:pPr marL="0" indent="0">
              <a:buNone/>
              <a:defRPr/>
            </a:pPr>
            <a:r>
              <a:rPr lang="en-US" dirty="0"/>
              <a:t>The strongest protection comes from registering your work. By doing so, you put your claim into the public view, discouraging many (but not all) people from using your work without permission.</a:t>
            </a:r>
          </a:p>
          <a:p>
            <a:pPr marL="0" indent="0">
              <a:buNone/>
              <a:defRPr/>
            </a:pPr>
            <a:r>
              <a:rPr lang="en-US" b="1" dirty="0"/>
              <a:t>Trademark registration</a:t>
            </a:r>
            <a:r>
              <a:rPr lang="en-US" dirty="0"/>
              <a:t> </a:t>
            </a:r>
          </a:p>
          <a:p>
            <a:pPr marL="91440" indent="-91440">
              <a:defRPr/>
            </a:pPr>
            <a:r>
              <a:rPr lang="en-US" dirty="0"/>
              <a:t>Fill a trademark application on its main brand and apply for registration</a:t>
            </a:r>
          </a:p>
        </p:txBody>
      </p:sp>
      <p:sp>
        <p:nvSpPr>
          <p:cNvPr id="62468" name="Slide Number Placeholder 3">
            <a:extLst>
              <a:ext uri="{FF2B5EF4-FFF2-40B4-BE49-F238E27FC236}">
                <a16:creationId xmlns:a16="http://schemas.microsoft.com/office/drawing/2014/main" id="{87530584-645B-441D-9023-8FCEB0FE477D}"/>
              </a:ext>
            </a:extLst>
          </p:cNvPr>
          <p:cNvSpPr>
            <a:spLocks noGrp="1"/>
          </p:cNvSpPr>
          <p:nvPr>
            <p:ph type="sldNum" sz="quarter" idx="12"/>
          </p:nvPr>
        </p:nvSpPr>
        <p:spPr>
          <a:xfrm>
            <a:off x="11082612" y="6400005"/>
            <a:ext cx="633127" cy="301752"/>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 anchorCtr="0" compatLnSpc="1">
            <a:prstTxWarp prst="textNoShape">
              <a:avLst/>
            </a:prstTxWarp>
            <a:norm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algn="r">
              <a:spcBef>
                <a:spcPct val="0"/>
              </a:spcBef>
              <a:spcAft>
                <a:spcPts val="600"/>
              </a:spcAft>
              <a:buClrTx/>
              <a:buFontTx/>
              <a:buNone/>
              <a:defRPr/>
            </a:pPr>
            <a:fld id="{23954AA7-9A77-4546-B3F8-29F9BCA7C9FB}" type="slidenum">
              <a:rPr lang="en-US" altLang="en-US" sz="1100">
                <a:solidFill>
                  <a:schemeClr val="accent1"/>
                </a:solidFill>
                <a:latin typeface="Times New Roman" panose="02020603050405020304" pitchFamily="18" charset="0"/>
              </a:rPr>
              <a:pPr algn="r">
                <a:spcBef>
                  <a:spcPct val="0"/>
                </a:spcBef>
                <a:spcAft>
                  <a:spcPts val="600"/>
                </a:spcAft>
                <a:buClrTx/>
                <a:buFontTx/>
                <a:buNone/>
                <a:defRPr/>
              </a:pPr>
              <a:t>33</a:t>
            </a:fld>
            <a:endParaRPr lang="en-US" altLang="en-US" sz="1100">
              <a:solidFill>
                <a:schemeClr val="accent1"/>
              </a:solidFill>
              <a:latin typeface="Times New Roman" panose="02020603050405020304" pitchFamily="18"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Rectangle 74">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 name="Straight Connector 76">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79" name="Picture 78">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81"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62466" name="Title 1">
            <a:extLst>
              <a:ext uri="{FF2B5EF4-FFF2-40B4-BE49-F238E27FC236}">
                <a16:creationId xmlns:a16="http://schemas.microsoft.com/office/drawing/2014/main" id="{AC36B8F2-5998-4BDB-B419-67B68CD15B65}"/>
              </a:ext>
            </a:extLst>
          </p:cNvPr>
          <p:cNvSpPr>
            <a:spLocks noGrp="1"/>
          </p:cNvSpPr>
          <p:nvPr>
            <p:ph type="title"/>
          </p:nvPr>
        </p:nvSpPr>
        <p:spPr>
          <a:xfrm>
            <a:off x="806195" y="804672"/>
            <a:ext cx="3521359" cy="5248656"/>
          </a:xfrm>
        </p:spPr>
        <p:txBody>
          <a:bodyPr anchor="ctr">
            <a:normAutofit/>
          </a:bodyPr>
          <a:lstStyle/>
          <a:p>
            <a:pPr algn="ctr">
              <a:defRPr/>
            </a:pPr>
            <a:r>
              <a:rPr lang="en-US" altLang="en-US"/>
              <a:t>Protect your Intellectual Property</a:t>
            </a:r>
          </a:p>
        </p:txBody>
      </p:sp>
      <p:sp>
        <p:nvSpPr>
          <p:cNvPr id="3" name="Content Placeholder 2">
            <a:extLst>
              <a:ext uri="{FF2B5EF4-FFF2-40B4-BE49-F238E27FC236}">
                <a16:creationId xmlns:a16="http://schemas.microsoft.com/office/drawing/2014/main" id="{286421DB-CD01-411C-B3B7-B2EA8ECF94C2}"/>
              </a:ext>
            </a:extLst>
          </p:cNvPr>
          <p:cNvSpPr>
            <a:spLocks noGrp="1"/>
          </p:cNvSpPr>
          <p:nvPr>
            <p:ph idx="1"/>
          </p:nvPr>
        </p:nvSpPr>
        <p:spPr>
          <a:xfrm>
            <a:off x="4975861" y="804671"/>
            <a:ext cx="6399930" cy="5248657"/>
          </a:xfrm>
        </p:spPr>
        <p:txBody>
          <a:bodyPr rtlCol="0" anchor="ctr">
            <a:normAutofit/>
          </a:bodyPr>
          <a:lstStyle/>
          <a:p>
            <a:pPr marL="0" indent="0">
              <a:buNone/>
              <a:defRPr/>
            </a:pPr>
            <a:r>
              <a:rPr lang="en-US" b="1" dirty="0"/>
              <a:t>A patent or provisional patent </a:t>
            </a:r>
          </a:p>
          <a:p>
            <a:pPr marL="91440" indent="-91440">
              <a:defRPr/>
            </a:pPr>
            <a:r>
              <a:rPr lang="en-US" dirty="0"/>
              <a:t>Fill a provisional patent application and apply for the patent to protect your creation.</a:t>
            </a:r>
          </a:p>
          <a:p>
            <a:pPr marL="0" indent="0">
              <a:buNone/>
              <a:defRPr/>
            </a:pPr>
            <a:r>
              <a:rPr lang="en-US" b="1" dirty="0"/>
              <a:t>Registering your copyright </a:t>
            </a:r>
          </a:p>
          <a:p>
            <a:pPr marL="0" indent="0">
              <a:buNone/>
              <a:defRPr/>
            </a:pPr>
            <a:r>
              <a:rPr lang="en-US" b="1" dirty="0"/>
              <a:t>Protect trade secrets </a:t>
            </a:r>
          </a:p>
          <a:p>
            <a:pPr marL="91440" indent="-91440">
              <a:defRPr/>
            </a:pPr>
            <a:r>
              <a:rPr lang="en-US" dirty="0"/>
              <a:t>Establish policies and procedures to demonstrate ownership</a:t>
            </a:r>
          </a:p>
        </p:txBody>
      </p:sp>
      <p:sp>
        <p:nvSpPr>
          <p:cNvPr id="62468" name="Slide Number Placeholder 3">
            <a:extLst>
              <a:ext uri="{FF2B5EF4-FFF2-40B4-BE49-F238E27FC236}">
                <a16:creationId xmlns:a16="http://schemas.microsoft.com/office/drawing/2014/main" id="{87530584-645B-441D-9023-8FCEB0FE477D}"/>
              </a:ext>
            </a:extLst>
          </p:cNvPr>
          <p:cNvSpPr>
            <a:spLocks noGrp="1"/>
          </p:cNvSpPr>
          <p:nvPr>
            <p:ph type="sldNum" sz="quarter" idx="12"/>
          </p:nvPr>
        </p:nvSpPr>
        <p:spPr>
          <a:xfrm>
            <a:off x="11082612" y="6400005"/>
            <a:ext cx="633127" cy="301752"/>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 anchorCtr="0" compatLnSpc="1">
            <a:prstTxWarp prst="textNoShape">
              <a:avLst/>
            </a:prstTxWarp>
            <a:norm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algn="r">
              <a:spcBef>
                <a:spcPct val="0"/>
              </a:spcBef>
              <a:spcAft>
                <a:spcPts val="600"/>
              </a:spcAft>
              <a:buClrTx/>
              <a:buFontTx/>
              <a:buNone/>
              <a:defRPr/>
            </a:pPr>
            <a:fld id="{23954AA7-9A77-4546-B3F8-29F9BCA7C9FB}" type="slidenum">
              <a:rPr lang="en-US" altLang="en-US" sz="1100">
                <a:solidFill>
                  <a:schemeClr val="accent1"/>
                </a:solidFill>
                <a:latin typeface="Times New Roman" panose="02020603050405020304" pitchFamily="18" charset="0"/>
              </a:rPr>
              <a:pPr algn="r">
                <a:spcBef>
                  <a:spcPct val="0"/>
                </a:spcBef>
                <a:spcAft>
                  <a:spcPts val="600"/>
                </a:spcAft>
                <a:buClrTx/>
                <a:buFontTx/>
                <a:buNone/>
                <a:defRPr/>
              </a:pPr>
              <a:t>34</a:t>
            </a:fld>
            <a:endParaRPr lang="en-US" altLang="en-US" sz="1100">
              <a:solidFill>
                <a:schemeClr val="accent1"/>
              </a:solidFill>
              <a:latin typeface="Times New Roman" panose="02020603050405020304" pitchFamily="18" charset="0"/>
            </a:endParaRPr>
          </a:p>
        </p:txBody>
      </p:sp>
    </p:spTree>
    <p:extLst>
      <p:ext uri="{BB962C8B-B14F-4D97-AF65-F5344CB8AC3E}">
        <p14:creationId xmlns:p14="http://schemas.microsoft.com/office/powerpoint/2010/main" val="20513970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6" name="Rectangle 75">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8" name="Straight Connector 77">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80" name="Picture 79">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82"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79874" name="Title 1">
            <a:extLst>
              <a:ext uri="{FF2B5EF4-FFF2-40B4-BE49-F238E27FC236}">
                <a16:creationId xmlns:a16="http://schemas.microsoft.com/office/drawing/2014/main" id="{39AC5F72-1E27-4978-9007-19A24E553931}"/>
              </a:ext>
            </a:extLst>
          </p:cNvPr>
          <p:cNvSpPr>
            <a:spLocks noGrp="1"/>
          </p:cNvSpPr>
          <p:nvPr>
            <p:ph type="title"/>
          </p:nvPr>
        </p:nvSpPr>
        <p:spPr>
          <a:xfrm>
            <a:off x="806195" y="804672"/>
            <a:ext cx="3521359" cy="5248656"/>
          </a:xfrm>
        </p:spPr>
        <p:txBody>
          <a:bodyPr anchor="ctr">
            <a:normAutofit/>
          </a:bodyPr>
          <a:lstStyle/>
          <a:p>
            <a:pPr algn="ctr">
              <a:defRPr/>
            </a:pPr>
            <a:r>
              <a:rPr lang="en-US" altLang="en-US"/>
              <a:t>Assignment</a:t>
            </a:r>
          </a:p>
        </p:txBody>
      </p:sp>
      <p:sp>
        <p:nvSpPr>
          <p:cNvPr id="26627" name="Content Placeholder 2">
            <a:extLst>
              <a:ext uri="{FF2B5EF4-FFF2-40B4-BE49-F238E27FC236}">
                <a16:creationId xmlns:a16="http://schemas.microsoft.com/office/drawing/2014/main" id="{53FDFBB2-902E-4577-B687-B3CF6E1C923C}"/>
              </a:ext>
            </a:extLst>
          </p:cNvPr>
          <p:cNvSpPr>
            <a:spLocks noGrp="1"/>
          </p:cNvSpPr>
          <p:nvPr>
            <p:ph idx="1"/>
          </p:nvPr>
        </p:nvSpPr>
        <p:spPr>
          <a:xfrm>
            <a:off x="4975861" y="804671"/>
            <a:ext cx="6399930" cy="5248657"/>
          </a:xfrm>
        </p:spPr>
        <p:txBody>
          <a:bodyPr anchor="ctr">
            <a:normAutofit/>
          </a:bodyPr>
          <a:lstStyle/>
          <a:p>
            <a:r>
              <a:rPr lang="en-US" altLang="en-US" dirty="0"/>
              <a:t>Collect the latest statistics related to Countries/Organizations and their patents as in slides 23 to 26. Write an essay on “Why rich countries are rich?” (Max. 300 words)</a:t>
            </a:r>
          </a:p>
          <a:p>
            <a:r>
              <a:rPr lang="en-US" altLang="en-US" dirty="0"/>
              <a:t>Write an essay on “How Sri Lankan universities can make Sri Lanka a wealthy nation” (Max. 300 words)</a:t>
            </a:r>
          </a:p>
          <a:p>
            <a:r>
              <a:rPr lang="en-US" altLang="en-US" dirty="0"/>
              <a:t>Write a reflective journal on a situation that you feel sad about being a Sri Lankan. Write what you, as a Sri Lankan can do to prevent that for future generations.</a:t>
            </a:r>
          </a:p>
          <a:p>
            <a:r>
              <a:rPr lang="en-US" altLang="en-US" dirty="0"/>
              <a:t> Submit your assignment as a PDF on or before midnight 11</a:t>
            </a:r>
            <a:r>
              <a:rPr lang="en-US" altLang="en-US" baseline="30000" dirty="0"/>
              <a:t>th</a:t>
            </a:r>
            <a:r>
              <a:rPr lang="en-US" altLang="en-US" dirty="0"/>
              <a:t> May, 2021.</a:t>
            </a:r>
          </a:p>
        </p:txBody>
      </p:sp>
      <p:sp>
        <p:nvSpPr>
          <p:cNvPr id="79876" name="Slide Number Placeholder 3">
            <a:extLst>
              <a:ext uri="{FF2B5EF4-FFF2-40B4-BE49-F238E27FC236}">
                <a16:creationId xmlns:a16="http://schemas.microsoft.com/office/drawing/2014/main" id="{B11937C6-6793-4B73-A48A-115A99ED40BC}"/>
              </a:ext>
            </a:extLst>
          </p:cNvPr>
          <p:cNvSpPr>
            <a:spLocks noGrp="1"/>
          </p:cNvSpPr>
          <p:nvPr>
            <p:ph type="sldNum" sz="quarter" idx="12"/>
          </p:nvPr>
        </p:nvSpPr>
        <p:spPr>
          <a:xfrm>
            <a:off x="11082612" y="6400005"/>
            <a:ext cx="633127" cy="301752"/>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 anchorCtr="0" compatLnSpc="1">
            <a:prstTxWarp prst="textNoShape">
              <a:avLst/>
            </a:prstTxWarp>
            <a:norm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algn="r">
              <a:spcBef>
                <a:spcPct val="0"/>
              </a:spcBef>
              <a:spcAft>
                <a:spcPts val="600"/>
              </a:spcAft>
              <a:buClrTx/>
              <a:buFontTx/>
              <a:buNone/>
              <a:defRPr/>
            </a:pPr>
            <a:fld id="{EFCC83B8-2548-4ABA-8BA4-F7816CA122C4}" type="slidenum">
              <a:rPr lang="en-US" altLang="en-US" sz="1100">
                <a:solidFill>
                  <a:schemeClr val="accent1"/>
                </a:solidFill>
                <a:latin typeface="Times New Roman" panose="02020603050405020304" pitchFamily="18" charset="0"/>
              </a:rPr>
              <a:pPr algn="r">
                <a:spcBef>
                  <a:spcPct val="0"/>
                </a:spcBef>
                <a:spcAft>
                  <a:spcPts val="600"/>
                </a:spcAft>
                <a:buClrTx/>
                <a:buFontTx/>
                <a:buNone/>
                <a:defRPr/>
              </a:pPr>
              <a:t>35</a:t>
            </a:fld>
            <a:endParaRPr lang="en-US" altLang="en-US" sz="1100">
              <a:solidFill>
                <a:schemeClr val="accent1"/>
              </a:solidFill>
              <a:latin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FA6215CC-FB33-4AAB-83B1-D70FE6E4FB61}"/>
              </a:ext>
            </a:extLst>
          </p:cNvPr>
          <p:cNvPicPr>
            <a:picLocks noGrp="1" noChangeAspect="1"/>
          </p:cNvPicPr>
          <p:nvPr>
            <p:ph idx="1"/>
          </p:nvPr>
        </p:nvPicPr>
        <p:blipFill>
          <a:blip r:embed="rId7"/>
          <a:stretch>
            <a:fillRect/>
          </a:stretch>
        </p:blipFill>
        <p:spPr>
          <a:xfrm>
            <a:off x="1143941" y="643467"/>
            <a:ext cx="9904118"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1465C909-7AA9-4881-B440-6E2146EB2102}"/>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4</a:t>
            </a:fld>
            <a:endParaRPr lang="en-US" altLang="en-US">
              <a:solidFill>
                <a:srgbClr val="FFFFFF"/>
              </a:solidFill>
            </a:endParaRPr>
          </a:p>
        </p:txBody>
      </p:sp>
    </p:spTree>
    <p:extLst>
      <p:ext uri="{BB962C8B-B14F-4D97-AF65-F5344CB8AC3E}">
        <p14:creationId xmlns:p14="http://schemas.microsoft.com/office/powerpoint/2010/main" val="2858390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6A1BF5DF-46D7-49DE-8FD4-1883B336ADF5}"/>
              </a:ext>
            </a:extLst>
          </p:cNvPr>
          <p:cNvPicPr>
            <a:picLocks noGrp="1" noChangeAspect="1"/>
          </p:cNvPicPr>
          <p:nvPr>
            <p:ph idx="1"/>
          </p:nvPr>
        </p:nvPicPr>
        <p:blipFill>
          <a:blip r:embed="rId7"/>
          <a:stretch>
            <a:fillRect/>
          </a:stretch>
        </p:blipFill>
        <p:spPr>
          <a:xfrm>
            <a:off x="937605" y="643467"/>
            <a:ext cx="10316790"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CC1A6A9E-7D39-4EDC-9C39-D7700C97A0E1}"/>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5</a:t>
            </a:fld>
            <a:endParaRPr lang="en-US" altLang="en-US">
              <a:solidFill>
                <a:srgbClr val="FFFFFF"/>
              </a:solidFill>
            </a:endParaRPr>
          </a:p>
        </p:txBody>
      </p:sp>
    </p:spTree>
    <p:extLst>
      <p:ext uri="{BB962C8B-B14F-4D97-AF65-F5344CB8AC3E}">
        <p14:creationId xmlns:p14="http://schemas.microsoft.com/office/powerpoint/2010/main" val="1116743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FF62B15D-4C0D-465C-ACD8-D1536D090660}"/>
              </a:ext>
            </a:extLst>
          </p:cNvPr>
          <p:cNvPicPr>
            <a:picLocks noGrp="1" noChangeAspect="1"/>
          </p:cNvPicPr>
          <p:nvPr>
            <p:ph idx="1"/>
          </p:nvPr>
        </p:nvPicPr>
        <p:blipFill>
          <a:blip r:embed="rId7"/>
          <a:stretch>
            <a:fillRect/>
          </a:stretch>
        </p:blipFill>
        <p:spPr>
          <a:xfrm>
            <a:off x="1099527" y="643467"/>
            <a:ext cx="9992946"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422A41AB-F210-4ED0-8E2C-8B56EE4AFA36}"/>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6</a:t>
            </a:fld>
            <a:endParaRPr lang="en-US" altLang="en-US">
              <a:solidFill>
                <a:srgbClr val="FFFFFF"/>
              </a:solidFill>
            </a:endParaRPr>
          </a:p>
        </p:txBody>
      </p:sp>
    </p:spTree>
    <p:extLst>
      <p:ext uri="{BB962C8B-B14F-4D97-AF65-F5344CB8AC3E}">
        <p14:creationId xmlns:p14="http://schemas.microsoft.com/office/powerpoint/2010/main" val="1555375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descr="Graphical user interface, text, application&#10;&#10;Description automatically generated">
            <a:extLst>
              <a:ext uri="{FF2B5EF4-FFF2-40B4-BE49-F238E27FC236}">
                <a16:creationId xmlns:a16="http://schemas.microsoft.com/office/drawing/2014/main" id="{D51AAA4C-4EF7-4E65-8656-2E7F1A69D5C2}"/>
              </a:ext>
            </a:extLst>
          </p:cNvPr>
          <p:cNvPicPr>
            <a:picLocks noGrp="1" noChangeAspect="1"/>
          </p:cNvPicPr>
          <p:nvPr>
            <p:ph idx="1"/>
          </p:nvPr>
        </p:nvPicPr>
        <p:blipFill>
          <a:blip r:embed="rId7"/>
          <a:stretch>
            <a:fillRect/>
          </a:stretch>
        </p:blipFill>
        <p:spPr>
          <a:xfrm>
            <a:off x="2200149" y="643467"/>
            <a:ext cx="7791701"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34508020-1755-41C7-92C7-DA57DC1E60A3}"/>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7</a:t>
            </a:fld>
            <a:endParaRPr lang="en-US" altLang="en-US">
              <a:solidFill>
                <a:srgbClr val="FFFFFF"/>
              </a:solidFill>
            </a:endParaRPr>
          </a:p>
        </p:txBody>
      </p:sp>
    </p:spTree>
    <p:extLst>
      <p:ext uri="{BB962C8B-B14F-4D97-AF65-F5344CB8AC3E}">
        <p14:creationId xmlns:p14="http://schemas.microsoft.com/office/powerpoint/2010/main" val="1217094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D51B8586-B2AD-4F9E-A7A5-9975847E45C4}"/>
              </a:ext>
            </a:extLst>
          </p:cNvPr>
          <p:cNvPicPr>
            <a:picLocks noGrp="1" noChangeAspect="1"/>
          </p:cNvPicPr>
          <p:nvPr>
            <p:ph idx="1"/>
          </p:nvPr>
        </p:nvPicPr>
        <p:blipFill>
          <a:blip r:embed="rId7"/>
          <a:stretch>
            <a:fillRect/>
          </a:stretch>
        </p:blipFill>
        <p:spPr>
          <a:xfrm>
            <a:off x="790222" y="643467"/>
            <a:ext cx="10611555"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74E132DD-7AC9-4094-9195-A341DB10B3FE}"/>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8</a:t>
            </a:fld>
            <a:endParaRPr lang="en-US" altLang="en-US">
              <a:solidFill>
                <a:srgbClr val="FFFFFF"/>
              </a:solidFill>
            </a:endParaRPr>
          </a:p>
        </p:txBody>
      </p:sp>
      <p:pic>
        <p:nvPicPr>
          <p:cNvPr id="8" name="Picture 7">
            <a:extLst>
              <a:ext uri="{FF2B5EF4-FFF2-40B4-BE49-F238E27FC236}">
                <a16:creationId xmlns:a16="http://schemas.microsoft.com/office/drawing/2014/main" id="{3AAFC9C0-AF76-4CC2-AB9E-CCC5F27C64AA}"/>
              </a:ext>
            </a:extLst>
          </p:cNvPr>
          <p:cNvPicPr>
            <a:picLocks noChangeAspect="1"/>
          </p:cNvPicPr>
          <p:nvPr/>
        </p:nvPicPr>
        <p:blipFill>
          <a:blip r:embed="rId8"/>
          <a:stretch>
            <a:fillRect/>
          </a:stretch>
        </p:blipFill>
        <p:spPr>
          <a:xfrm>
            <a:off x="6705599" y="2286000"/>
            <a:ext cx="394647" cy="383685"/>
          </a:xfrm>
          <a:prstGeom prst="rect">
            <a:avLst/>
          </a:prstGeom>
        </p:spPr>
      </p:pic>
    </p:spTree>
    <p:extLst>
      <p:ext uri="{BB962C8B-B14F-4D97-AF65-F5344CB8AC3E}">
        <p14:creationId xmlns:p14="http://schemas.microsoft.com/office/powerpoint/2010/main" val="1740034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8529A4B9-85B4-4F0E-94FD-BE1F5EF698EA}"/>
              </a:ext>
            </a:extLst>
          </p:cNvPr>
          <p:cNvPicPr>
            <a:picLocks noGrp="1" noChangeAspect="1"/>
          </p:cNvPicPr>
          <p:nvPr>
            <p:ph idx="1"/>
          </p:nvPr>
        </p:nvPicPr>
        <p:blipFill>
          <a:blip r:embed="rId7"/>
          <a:stretch>
            <a:fillRect/>
          </a:stretch>
        </p:blipFill>
        <p:spPr>
          <a:xfrm>
            <a:off x="1187572" y="643467"/>
            <a:ext cx="9816855"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3E65FC48-6E5E-410D-8A89-67D5C67B2766}"/>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defRPr/>
            </a:pPr>
            <a:fld id="{1A3AB7EE-C036-4DB4-BCAD-4CD90E1EAB54}" type="slidenum">
              <a:rPr lang="en-US" altLang="en-US">
                <a:solidFill>
                  <a:srgbClr val="FFFFFF"/>
                </a:solidFill>
              </a:rPr>
              <a:pPr>
                <a:spcAft>
                  <a:spcPts val="600"/>
                </a:spcAft>
                <a:defRPr/>
              </a:pPr>
              <a:t>9</a:t>
            </a:fld>
            <a:endParaRPr lang="en-US" altLang="en-US">
              <a:solidFill>
                <a:srgbClr val="FFFFFF"/>
              </a:solidFill>
            </a:endParaRPr>
          </a:p>
        </p:txBody>
      </p:sp>
    </p:spTree>
    <p:extLst>
      <p:ext uri="{BB962C8B-B14F-4D97-AF65-F5344CB8AC3E}">
        <p14:creationId xmlns:p14="http://schemas.microsoft.com/office/powerpoint/2010/main" val="15365498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A4AAC68C2A2BD4A85C48FBD90B77FCA" ma:contentTypeVersion="3" ma:contentTypeDescription="Create a new document." ma:contentTypeScope="" ma:versionID="adea241a6dd7863fef01aad84b869a66">
  <xsd:schema xmlns:xsd="http://www.w3.org/2001/XMLSchema" xmlns:xs="http://www.w3.org/2001/XMLSchema" xmlns:p="http://schemas.microsoft.com/office/2006/metadata/properties" xmlns:ns2="e2c3fe04-9b38-4f08-8dd4-03fe632e424a" targetNamespace="http://schemas.microsoft.com/office/2006/metadata/properties" ma:root="true" ma:fieldsID="ad0b74add9fc68e7911972db563150cd" ns2:_="">
    <xsd:import namespace="e2c3fe04-9b38-4f08-8dd4-03fe632e424a"/>
    <xsd:element name="properties">
      <xsd:complexType>
        <xsd:sequence>
          <xsd:element name="documentManagement">
            <xsd:complexType>
              <xsd:all>
                <xsd:element ref="ns2:MediaServiceMetadata" minOccurs="0"/>
                <xsd:element ref="ns2:MediaServiceFastMetadata"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2c3fe04-9b38-4f08-8dd4-03fe632e424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73E8EBB-CB54-4824-931D-AD85683B400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2c3fe04-9b38-4f08-8dd4-03fe632e424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9328751-26DA-472B-B41F-70DD2052F2EE}">
  <ds:schemaRefs>
    <ds:schemaRef ds:uri="http://purl.org/dc/elements/1.1/"/>
    <ds:schemaRef ds:uri="http://purl.org/dc/terms/"/>
    <ds:schemaRef ds:uri="http://purl.org/dc/dcmitype/"/>
    <ds:schemaRef ds:uri="http://schemas.microsoft.com/office/infopath/2007/PartnerControls"/>
    <ds:schemaRef ds:uri="http://schemas.microsoft.com/office/2006/documentManagement/types"/>
    <ds:schemaRef ds:uri="http://www.w3.org/XML/1998/namespace"/>
    <ds:schemaRef ds:uri="http://schemas.openxmlformats.org/package/2006/metadata/core-properties"/>
    <ds:schemaRef ds:uri="e2c3fe04-9b38-4f08-8dd4-03fe632e424a"/>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2410</TotalTime>
  <Words>595</Words>
  <Application>Microsoft Office PowerPoint</Application>
  <PresentationFormat>Widescreen</PresentationFormat>
  <Paragraphs>87</Paragraphs>
  <Slides>35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Century Gothic</vt:lpstr>
      <vt:lpstr>Times New Roman</vt:lpstr>
      <vt:lpstr>Wingdings 3</vt:lpstr>
      <vt:lpstr>Ion</vt:lpstr>
      <vt:lpstr>Intellectual Property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Licensing of an IP</vt:lpstr>
      <vt:lpstr>Software Piracy</vt:lpstr>
      <vt:lpstr>Software Piracy</vt:lpstr>
      <vt:lpstr>PowerPoint Presentation</vt:lpstr>
      <vt:lpstr>PowerPoint Presentation</vt:lpstr>
      <vt:lpstr>Open-Source Software</vt:lpstr>
      <vt:lpstr>Protect your Intellectual Property</vt:lpstr>
      <vt:lpstr>Protect your Intellectual Property</vt:lpstr>
      <vt:lpstr>Assignment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Intellectual Property</dc:title>
  <dc:creator>Koliya Pulasinghe</dc:creator>
  <cp:lastModifiedBy>Koliya Pulasinghe</cp:lastModifiedBy>
  <cp:revision>31</cp:revision>
  <dcterms:created xsi:type="dcterms:W3CDTF">2020-04-26T13:29:23Z</dcterms:created>
  <dcterms:modified xsi:type="dcterms:W3CDTF">2021-05-05T10:14:24Z</dcterms:modified>
</cp:coreProperties>
</file>